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ranklin Gothic Book" panose="020B0503020102020204" pitchFamily="34" charset="0"/>
      <p:regular r:id="rId11"/>
      <p:italic r:id="rId12"/>
    </p:embeddedFont>
    <p:embeddedFont>
      <p:font typeface="Franklin Gothic Medium Cond" panose="020B0606030402020204" pitchFamily="34" charset="0"/>
      <p:regular r:id="rId13"/>
    </p:embeddedFont>
    <p:embeddedFont>
      <p:font typeface="League Gothic" panose="00000500000000000000" pitchFamily="5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myth" userId="14aa3bfe-9362-49c2-9b8e-5a559e38067a" providerId="ADAL" clId="{84DD66C7-B0A3-4DAF-903E-A2495A2480C6}"/>
    <pc:docChg chg="addSld">
      <pc:chgData name="Sarah Smyth" userId="14aa3bfe-9362-49c2-9b8e-5a559e38067a" providerId="ADAL" clId="{84DD66C7-B0A3-4DAF-903E-A2495A2480C6}" dt="2020-06-12T11:27:50.684" v="0" actId="680"/>
      <pc:docMkLst>
        <pc:docMk/>
      </pc:docMkLst>
      <pc:sldChg chg="new">
        <pc:chgData name="Sarah Smyth" userId="14aa3bfe-9362-49c2-9b8e-5a559e38067a" providerId="ADAL" clId="{84DD66C7-B0A3-4DAF-903E-A2495A2480C6}" dt="2020-06-12T11:27:50.684" v="0" actId="680"/>
        <pc:sldMkLst>
          <pc:docMk/>
          <pc:sldMk cId="2974522466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13">
            <a:extLst>
              <a:ext uri="{FF2B5EF4-FFF2-40B4-BE49-F238E27FC236}">
                <a16:creationId xmlns:a16="http://schemas.microsoft.com/office/drawing/2014/main" id="{D182500E-F096-164B-B16B-E472ABB73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267" y="-3132"/>
            <a:ext cx="12232534" cy="6864263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4AC659E8-F683-C947-A607-BE9CD0F55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" y="-7922"/>
            <a:ext cx="9611103" cy="6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016" y="3013215"/>
            <a:ext cx="7856210" cy="1325563"/>
          </a:xfrm>
        </p:spPr>
        <p:txBody>
          <a:bodyPr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7A6A20C9-A23B-7048-93F3-00CB3592C44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3549" y="-87399"/>
            <a:ext cx="3877973" cy="686102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0B46B6C-0852-7B40-AB99-2C8D2A780EE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6" y="752656"/>
            <a:ext cx="1350300" cy="414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BA4D44-3C74-4C4A-82FA-B642DBBAF473}"/>
              </a:ext>
            </a:extLst>
          </p:cNvPr>
          <p:cNvSpPr txBox="1"/>
          <p:nvPr userDrawn="1"/>
        </p:nvSpPr>
        <p:spPr>
          <a:xfrm>
            <a:off x="548016" y="5714036"/>
            <a:ext cx="781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/>
                </a:solidFill>
                <a:latin typeface="ITC Franklin Gothic Std Book" panose="020B0504030503020204" pitchFamily="34" charset="0"/>
              </a:rPr>
              <a:t>© </a:t>
            </a:r>
            <a:r>
              <a:rPr lang="en-GB" sz="1100" dirty="0" err="1">
                <a:solidFill>
                  <a:schemeClr val="bg2"/>
                </a:solidFill>
                <a:latin typeface="ITC Franklin Gothic Std Book" panose="020B0504030503020204" pitchFamily="34" charset="0"/>
              </a:rPr>
              <a:t>Amdaris</a:t>
            </a:r>
            <a:r>
              <a:rPr lang="en-GB" sz="1100" dirty="0">
                <a:solidFill>
                  <a:schemeClr val="bg2"/>
                </a:solidFill>
                <a:latin typeface="ITC Franklin Gothic Std Book" panose="020B0504030503020204" pitchFamily="34" charset="0"/>
              </a:rPr>
              <a:t> Group Limited.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8016" y="5154740"/>
            <a:ext cx="6723154" cy="4392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C Franklin Gothic Std Med" panose="020B0704030503020204" pitchFamily="34" charset="0"/>
              </a:defRPr>
            </a:lvl1pPr>
          </a:lstStyle>
          <a:p>
            <a:pPr lvl="0"/>
            <a:r>
              <a:rPr lang="en-US" dirty="0"/>
              <a:t>JANUARY 2019 | Version 1.0. -  Author Name Surname</a:t>
            </a:r>
          </a:p>
        </p:txBody>
      </p:sp>
    </p:spTree>
    <p:extLst>
      <p:ext uri="{BB962C8B-B14F-4D97-AF65-F5344CB8AC3E}">
        <p14:creationId xmlns:p14="http://schemas.microsoft.com/office/powerpoint/2010/main" val="125676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355CC2F1-FD04-42B1-B9FC-D8840C876AD3}" type="datetimeFigureOut">
              <a:rPr lang="en-GB" smtClean="0"/>
              <a:t>12/06/2020</a:t>
            </a:fld>
            <a:endParaRPr lang="en-GB"/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4410" y="6378985"/>
            <a:ext cx="156969" cy="3255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D5AA52-C782-2D40-9904-325ECF0C261E}"/>
              </a:ext>
            </a:extLst>
          </p:cNvPr>
          <p:cNvSpPr/>
          <p:nvPr userDrawn="1"/>
        </p:nvSpPr>
        <p:spPr>
          <a:xfrm>
            <a:off x="2073897" y="3591612"/>
            <a:ext cx="8107051" cy="56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9">
            <a:extLst>
              <a:ext uri="{FF2B5EF4-FFF2-40B4-BE49-F238E27FC236}">
                <a16:creationId xmlns:a16="http://schemas.microsoft.com/office/drawing/2014/main" id="{B6B0A1AB-D96D-F742-85C4-80B035137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968" y="6379511"/>
            <a:ext cx="156969" cy="325564"/>
          </a:xfrm>
          <a:prstGeom prst="rect">
            <a:avLst/>
          </a:prstGeom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4874AD93-1DEB-8641-9B4F-7A46615FA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4465" y="6385216"/>
            <a:ext cx="156969" cy="325564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596F8CB-3360-2D47-857C-ACD8E4492050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4" r="29144"/>
          <a:stretch>
            <a:fillRect/>
          </a:stretch>
        </p:blipFill>
        <p:spPr>
          <a:xfrm flipH="1">
            <a:off x="-6351" y="-8863"/>
            <a:ext cx="5093505" cy="6869106"/>
          </a:xfrm>
          <a:custGeom>
            <a:avLst/>
            <a:gdLst>
              <a:gd name="connsiteX0" fmla="*/ 2189982 w 7629082"/>
              <a:gd name="connsiteY0" fmla="*/ 0 h 10288588"/>
              <a:gd name="connsiteX1" fmla="*/ 7629082 w 7629082"/>
              <a:gd name="connsiteY1" fmla="*/ 0 h 10288588"/>
              <a:gd name="connsiteX2" fmla="*/ 7629082 w 7629082"/>
              <a:gd name="connsiteY2" fmla="*/ 1342707 h 10288588"/>
              <a:gd name="connsiteX3" fmla="*/ 7535266 w 7629082"/>
              <a:gd name="connsiteY3" fmla="*/ 1330786 h 10288588"/>
              <a:gd name="connsiteX4" fmla="*/ 7143334 w 7629082"/>
              <a:gd name="connsiteY4" fmla="*/ 1310995 h 10288588"/>
              <a:gd name="connsiteX5" fmla="*/ 3310035 w 7629082"/>
              <a:gd name="connsiteY5" fmla="*/ 5144294 h 10288588"/>
              <a:gd name="connsiteX6" fmla="*/ 7143334 w 7629082"/>
              <a:gd name="connsiteY6" fmla="*/ 8977593 h 10288588"/>
              <a:gd name="connsiteX7" fmla="*/ 7535266 w 7629082"/>
              <a:gd name="connsiteY7" fmla="*/ 8957802 h 10288588"/>
              <a:gd name="connsiteX8" fmla="*/ 7629082 w 7629082"/>
              <a:gd name="connsiteY8" fmla="*/ 8945881 h 10288588"/>
              <a:gd name="connsiteX9" fmla="*/ 7629082 w 7629082"/>
              <a:gd name="connsiteY9" fmla="*/ 10288588 h 10288588"/>
              <a:gd name="connsiteX10" fmla="*/ 2189982 w 7629082"/>
              <a:gd name="connsiteY10" fmla="*/ 10288588 h 10288588"/>
              <a:gd name="connsiteX11" fmla="*/ 2092234 w 7629082"/>
              <a:gd name="connsiteY11" fmla="*/ 10195394 h 10288588"/>
              <a:gd name="connsiteX12" fmla="*/ 0 w 7629082"/>
              <a:gd name="connsiteY12" fmla="*/ 5144294 h 10288588"/>
              <a:gd name="connsiteX13" fmla="*/ 2092234 w 7629082"/>
              <a:gd name="connsiteY13" fmla="*/ 93194 h 10288588"/>
              <a:gd name="connsiteX14" fmla="*/ 2189982 w 7629082"/>
              <a:gd name="connsiteY14" fmla="*/ 0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629082" h="10288588">
                <a:moveTo>
                  <a:pt x="2189982" y="0"/>
                </a:moveTo>
                <a:lnTo>
                  <a:pt x="7629082" y="0"/>
                </a:lnTo>
                <a:lnTo>
                  <a:pt x="7629082" y="1342707"/>
                </a:lnTo>
                <a:lnTo>
                  <a:pt x="7535266" y="1330786"/>
                </a:lnTo>
                <a:cubicBezTo>
                  <a:pt x="7406402" y="1317699"/>
                  <a:pt x="7275652" y="1310995"/>
                  <a:pt x="7143334" y="1310995"/>
                </a:cubicBezTo>
                <a:cubicBezTo>
                  <a:pt x="5026261" y="1310995"/>
                  <a:pt x="3310035" y="3027222"/>
                  <a:pt x="3310035" y="5144294"/>
                </a:cubicBezTo>
                <a:cubicBezTo>
                  <a:pt x="3310035" y="7261367"/>
                  <a:pt x="5026261" y="8977593"/>
                  <a:pt x="7143334" y="8977593"/>
                </a:cubicBezTo>
                <a:cubicBezTo>
                  <a:pt x="7275652" y="8977593"/>
                  <a:pt x="7406402" y="8970889"/>
                  <a:pt x="7535266" y="8957802"/>
                </a:cubicBezTo>
                <a:lnTo>
                  <a:pt x="7629082" y="8945881"/>
                </a:lnTo>
                <a:lnTo>
                  <a:pt x="7629082" y="10288588"/>
                </a:lnTo>
                <a:lnTo>
                  <a:pt x="2189982" y="10288588"/>
                </a:lnTo>
                <a:lnTo>
                  <a:pt x="2092234" y="10195394"/>
                </a:lnTo>
                <a:cubicBezTo>
                  <a:pt x="799545" y="8902705"/>
                  <a:pt x="0" y="7116872"/>
                  <a:pt x="0" y="5144294"/>
                </a:cubicBezTo>
                <a:cubicBezTo>
                  <a:pt x="0" y="3171717"/>
                  <a:pt x="799545" y="1385884"/>
                  <a:pt x="2092234" y="93194"/>
                </a:cubicBezTo>
                <a:lnTo>
                  <a:pt x="2189982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</p:pic>
      <p:sp>
        <p:nvSpPr>
          <p:cNvPr id="21" name="Полилиния 74">
            <a:extLst>
              <a:ext uri="{FF2B5EF4-FFF2-40B4-BE49-F238E27FC236}">
                <a16:creationId xmlns:a16="http://schemas.microsoft.com/office/drawing/2014/main" id="{BCF191AE-87DF-2745-97A1-39B289968617}"/>
              </a:ext>
            </a:extLst>
          </p:cNvPr>
          <p:cNvSpPr/>
          <p:nvPr userDrawn="1"/>
        </p:nvSpPr>
        <p:spPr>
          <a:xfrm flipH="1">
            <a:off x="3222825" y="-8863"/>
            <a:ext cx="2065612" cy="6869105"/>
          </a:xfrm>
          <a:custGeom>
            <a:avLst/>
            <a:gdLst>
              <a:gd name="connsiteX0" fmla="*/ 2189982 w 3093886"/>
              <a:gd name="connsiteY0" fmla="*/ 0 h 10288588"/>
              <a:gd name="connsiteX1" fmla="*/ 3093886 w 3093886"/>
              <a:gd name="connsiteY1" fmla="*/ 0 h 10288588"/>
              <a:gd name="connsiteX2" fmla="*/ 3018284 w 3093886"/>
              <a:gd name="connsiteY2" fmla="*/ 59412 h 10288588"/>
              <a:gd name="connsiteX3" fmla="*/ 620268 w 3093886"/>
              <a:gd name="connsiteY3" fmla="*/ 5144295 h 10288588"/>
              <a:gd name="connsiteX4" fmla="*/ 3018284 w 3093886"/>
              <a:gd name="connsiteY4" fmla="*/ 10229178 h 10288588"/>
              <a:gd name="connsiteX5" fmla="*/ 3093884 w 3093886"/>
              <a:gd name="connsiteY5" fmla="*/ 10288588 h 10288588"/>
              <a:gd name="connsiteX6" fmla="*/ 2189982 w 3093886"/>
              <a:gd name="connsiteY6" fmla="*/ 10288588 h 10288588"/>
              <a:gd name="connsiteX7" fmla="*/ 2092234 w 3093886"/>
              <a:gd name="connsiteY7" fmla="*/ 10195394 h 10288588"/>
              <a:gd name="connsiteX8" fmla="*/ 0 w 3093886"/>
              <a:gd name="connsiteY8" fmla="*/ 5144294 h 10288588"/>
              <a:gd name="connsiteX9" fmla="*/ 2092234 w 3093886"/>
              <a:gd name="connsiteY9" fmla="*/ 93194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3886" h="10288588">
                <a:moveTo>
                  <a:pt x="2189982" y="0"/>
                </a:moveTo>
                <a:lnTo>
                  <a:pt x="3093886" y="0"/>
                </a:lnTo>
                <a:lnTo>
                  <a:pt x="3018284" y="59412"/>
                </a:lnTo>
                <a:cubicBezTo>
                  <a:pt x="1553756" y="1268048"/>
                  <a:pt x="620268" y="3097158"/>
                  <a:pt x="620268" y="5144295"/>
                </a:cubicBezTo>
                <a:cubicBezTo>
                  <a:pt x="620268" y="7191432"/>
                  <a:pt x="1553756" y="9020542"/>
                  <a:pt x="3018284" y="10229178"/>
                </a:cubicBezTo>
                <a:lnTo>
                  <a:pt x="3093884" y="10288588"/>
                </a:lnTo>
                <a:lnTo>
                  <a:pt x="2189982" y="10288588"/>
                </a:lnTo>
                <a:lnTo>
                  <a:pt x="2092234" y="10195394"/>
                </a:lnTo>
                <a:cubicBezTo>
                  <a:pt x="799545" y="8902705"/>
                  <a:pt x="0" y="7116872"/>
                  <a:pt x="0" y="5144294"/>
                </a:cubicBezTo>
                <a:cubicBezTo>
                  <a:pt x="0" y="3171717"/>
                  <a:pt x="799545" y="1385884"/>
                  <a:pt x="2092234" y="93194"/>
                </a:cubicBezTo>
                <a:close/>
              </a:path>
            </a:pathLst>
          </a:custGeom>
          <a:gradFill>
            <a:gsLst>
              <a:gs pos="1000">
                <a:srgbClr val="B95570"/>
              </a:gs>
              <a:gs pos="98000">
                <a:srgbClr val="F65F64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5838" y="981890"/>
            <a:ext cx="5558627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1D2363-D283-054B-8C1F-FC05709A1E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1870" y="3331215"/>
            <a:ext cx="5030788" cy="2098036"/>
          </a:xfrm>
        </p:spPr>
        <p:txBody>
          <a:bodyPr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Lorem </a:t>
            </a:r>
            <a:r>
              <a:rPr lang="en-US" dirty="0" err="1"/>
              <a:t>ipsnunc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endParaRPr lang="en-US" dirty="0"/>
          </a:p>
        </p:txBody>
      </p:sp>
      <p:pic>
        <p:nvPicPr>
          <p:cNvPr id="14" name="Graphic 8">
            <a:extLst>
              <a:ext uri="{FF2B5EF4-FFF2-40B4-BE49-F238E27FC236}">
                <a16:creationId xmlns:a16="http://schemas.microsoft.com/office/drawing/2014/main" id="{1A1B62D4-EE8D-D84E-A478-36DB228696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5584" y="5937516"/>
            <a:ext cx="1202679" cy="929984"/>
          </a:xfrm>
          <a:prstGeom prst="rect">
            <a:avLst/>
          </a:prstGeom>
        </p:spPr>
      </p:pic>
      <p:pic>
        <p:nvPicPr>
          <p:cNvPr id="15" name="Graphic 9">
            <a:extLst>
              <a:ext uri="{FF2B5EF4-FFF2-40B4-BE49-F238E27FC236}">
                <a16:creationId xmlns:a16="http://schemas.microsoft.com/office/drawing/2014/main" id="{F0F79284-664D-B44D-9744-03630C50EF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5130" y="6385385"/>
            <a:ext cx="156969" cy="325564"/>
          </a:xfrm>
          <a:prstGeom prst="rect">
            <a:avLst/>
          </a:prstGeom>
        </p:spPr>
      </p:pic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42835" y="1961023"/>
            <a:ext cx="5541629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409" y="2835040"/>
            <a:ext cx="4986450" cy="58307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409" y="3584807"/>
            <a:ext cx="4986450" cy="2604856"/>
          </a:xfrm>
        </p:spPr>
        <p:txBody>
          <a:bodyPr/>
          <a:lstStyle>
            <a:lvl1pPr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200" y="2835040"/>
            <a:ext cx="4986450" cy="58307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5"/>
          </p:nvPr>
        </p:nvSpPr>
        <p:spPr>
          <a:xfrm>
            <a:off x="838200" y="3584807"/>
            <a:ext cx="4986450" cy="2604856"/>
          </a:xfrm>
        </p:spPr>
        <p:txBody>
          <a:bodyPr/>
          <a:lstStyle>
            <a:lvl1pPr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534" y="5934366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10396993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696496"/>
            <a:ext cx="10396993" cy="55372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5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447" y="5934279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8200" y="2935288"/>
            <a:ext cx="5030788" cy="325437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6323012" y="2935287"/>
            <a:ext cx="5030788" cy="325437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10515600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96495"/>
            <a:ext cx="10515600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94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447" y="5934279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8200" y="2935288"/>
            <a:ext cx="10515600" cy="3254375"/>
          </a:xfrm>
        </p:spPr>
        <p:txBody>
          <a:bodyPr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10515600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96495"/>
            <a:ext cx="10515600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5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447" y="5934279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33" name="Рисунок 1">
            <a:extLst>
              <a:ext uri="{FF2B5EF4-FFF2-40B4-BE49-F238E27FC236}">
                <a16:creationId xmlns:a16="http://schemas.microsoft.com/office/drawing/2014/main" id="{199B2D0E-D42B-F548-A003-21D4522B65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2571476"/>
            <a:ext cx="1721859" cy="1721859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6D2044AC-D78B-1246-B96E-5E617C9592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07350" y="2571476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Рисунок 3">
            <a:extLst>
              <a:ext uri="{FF2B5EF4-FFF2-40B4-BE49-F238E27FC236}">
                <a16:creationId xmlns:a16="http://schemas.microsoft.com/office/drawing/2014/main" id="{EB62FE74-5838-0B46-A686-9C189E8874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3023" y="2571476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A8A5FB6F-8050-C14A-8574-9D1E7D60A2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38696" y="2571476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Рисунок 13">
            <a:extLst>
              <a:ext uri="{FF2B5EF4-FFF2-40B4-BE49-F238E27FC236}">
                <a16:creationId xmlns:a16="http://schemas.microsoft.com/office/drawing/2014/main" id="{8E638753-6D17-0A43-A4D7-71F58E8969B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901496" y="2571476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Рисунок 1">
            <a:extLst>
              <a:ext uri="{FF2B5EF4-FFF2-40B4-BE49-F238E27FC236}">
                <a16:creationId xmlns:a16="http://schemas.microsoft.com/office/drawing/2014/main" id="{18B4E003-654D-7E44-9BE2-9D914073EC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4347192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Рисунок 2">
            <a:extLst>
              <a:ext uri="{FF2B5EF4-FFF2-40B4-BE49-F238E27FC236}">
                <a16:creationId xmlns:a16="http://schemas.microsoft.com/office/drawing/2014/main" id="{42949F45-E0D1-DC4D-A677-2A221571427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07350" y="4347192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Рисунок 3">
            <a:extLst>
              <a:ext uri="{FF2B5EF4-FFF2-40B4-BE49-F238E27FC236}">
                <a16:creationId xmlns:a16="http://schemas.microsoft.com/office/drawing/2014/main" id="{EC595BFF-4B99-3547-9685-F4C6EA00EA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73023" y="4347192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B3B3A523-E7D9-7E4B-A6BC-3095BA3C7FD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38696" y="4347192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Рисунок 13">
            <a:extLst>
              <a:ext uri="{FF2B5EF4-FFF2-40B4-BE49-F238E27FC236}">
                <a16:creationId xmlns:a16="http://schemas.microsoft.com/office/drawing/2014/main" id="{43492812-FCCF-104F-87F1-1C0789D5FAF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1496" y="4347192"/>
            <a:ext cx="1721859" cy="1721859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8" name="Рисунок 13">
            <a:extLst>
              <a:ext uri="{FF2B5EF4-FFF2-40B4-BE49-F238E27FC236}">
                <a16:creationId xmlns:a16="http://schemas.microsoft.com/office/drawing/2014/main" id="{9D80634F-5B26-0C40-9C1A-7CB96A8466D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73519" y="2571476"/>
            <a:ext cx="1721859" cy="1721859"/>
          </a:xfrm>
        </p:spPr>
        <p:txBody>
          <a:bodyPr>
            <a:norm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Рисунок 13">
            <a:extLst>
              <a:ext uri="{FF2B5EF4-FFF2-40B4-BE49-F238E27FC236}">
                <a16:creationId xmlns:a16="http://schemas.microsoft.com/office/drawing/2014/main" id="{3C96DC6F-7741-AD4F-B4CD-ACE20911EB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73519" y="4347192"/>
            <a:ext cx="1721859" cy="17218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10557178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838200" y="1672557"/>
            <a:ext cx="10557178" cy="628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1"/>
                </a:solidFill>
                <a:latin typeface="League Gothic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50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50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1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447" y="5934279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6EBCB0A-7D09-A647-ACBD-124F13E15F95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668044"/>
            <a:ext cx="10382250" cy="3306871"/>
          </a:xfrm>
        </p:spPr>
        <p:txBody>
          <a:bodyPr/>
          <a:lstStyle>
            <a:lvl1pPr marL="0" indent="0" rtl="0" eaLnBrk="1" fontAlgn="ctr" latinLnBrk="0" hangingPunct="1">
              <a:buNone/>
              <a:defRPr lang="en-GB" sz="1800" b="0" i="0" u="none" strike="noStrike" smtClean="0">
                <a:effectLst/>
              </a:defRPr>
            </a:lvl1pPr>
          </a:lstStyle>
          <a:p>
            <a:pPr rtl="0" eaLnBrk="1" fontAlgn="ctr" latinLnBrk="0" hangingPunct="1"/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ITC Franklin Gothic Std Book" panose="020B0504030503020204" pitchFamily="34" charset="0"/>
                <a:cs typeface="Calibri" panose="020F0502020204030204" pitchFamily="34" charset="0"/>
              </a:rPr>
              <a:t>Headings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ctr" latinLnBrk="0" hangingPunct="1"/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ITC Franklin Gothic Std Book" panose="020B0504030503020204" pitchFamily="34" charset="0"/>
                <a:cs typeface="Calibri" panose="020F0502020204030204" pitchFamily="34" charset="0"/>
              </a:rPr>
              <a:t>Headings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ctr" latinLnBrk="0" hangingPunct="1"/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ITC Franklin Gothic Std Book" panose="020B0504030503020204" pitchFamily="34" charset="0"/>
                <a:cs typeface="Calibri" panose="020F0502020204030204" pitchFamily="34" charset="0"/>
              </a:rPr>
              <a:t>Headings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10382250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96495"/>
            <a:ext cx="10382250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660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0EEDF9D4-C0AB-4A42-8D81-EDDF17348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52" y="-9000"/>
            <a:ext cx="3881347" cy="6867000"/>
          </a:xfrm>
          <a:prstGeom prst="rect">
            <a:avLst/>
          </a:prstGeom>
        </p:spPr>
      </p:pic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534" y="5934366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85248"/>
            <a:ext cx="156969" cy="325564"/>
          </a:xfrm>
          <a:prstGeom prst="rect">
            <a:avLst/>
          </a:prstGeom>
        </p:spPr>
      </p:pic>
      <p:sp>
        <p:nvSpPr>
          <p:cNvPr id="13" name="Freeform 7"/>
          <p:cNvSpPr>
            <a:spLocks noGrp="1"/>
          </p:cNvSpPr>
          <p:nvPr>
            <p:ph type="pic" sz="quarter" idx="16"/>
          </p:nvPr>
        </p:nvSpPr>
        <p:spPr bwMode="auto">
          <a:xfrm>
            <a:off x="825501" y="591483"/>
            <a:ext cx="2002654" cy="2004212"/>
          </a:xfrm>
          <a:custGeom>
            <a:avLst/>
            <a:gdLst>
              <a:gd name="T0" fmla="*/ 8480 w 15387"/>
              <a:gd name="T1" fmla="*/ 40 h 15398"/>
              <a:gd name="T2" fmla="*/ 9616 w 15387"/>
              <a:gd name="T3" fmla="*/ 243 h 15398"/>
              <a:gd name="T4" fmla="*/ 10688 w 15387"/>
              <a:gd name="T5" fmla="*/ 606 h 15398"/>
              <a:gd name="T6" fmla="*/ 11683 w 15387"/>
              <a:gd name="T7" fmla="*/ 1115 h 15398"/>
              <a:gd name="T8" fmla="*/ 12587 w 15387"/>
              <a:gd name="T9" fmla="*/ 1758 h 15398"/>
              <a:gd name="T10" fmla="*/ 13388 w 15387"/>
              <a:gd name="T11" fmla="*/ 2523 h 15398"/>
              <a:gd name="T12" fmla="*/ 14073 w 15387"/>
              <a:gd name="T13" fmla="*/ 3394 h 15398"/>
              <a:gd name="T14" fmla="*/ 14628 w 15387"/>
              <a:gd name="T15" fmla="*/ 4361 h 15398"/>
              <a:gd name="T16" fmla="*/ 15042 w 15387"/>
              <a:gd name="T17" fmla="*/ 5410 h 15398"/>
              <a:gd name="T18" fmla="*/ 15299 w 15387"/>
              <a:gd name="T19" fmla="*/ 6526 h 15398"/>
              <a:gd name="T20" fmla="*/ 15387 w 15387"/>
              <a:gd name="T21" fmla="*/ 7698 h 15398"/>
              <a:gd name="T22" fmla="*/ 15299 w 15387"/>
              <a:gd name="T23" fmla="*/ 8871 h 15398"/>
              <a:gd name="T24" fmla="*/ 15042 w 15387"/>
              <a:gd name="T25" fmla="*/ 9988 h 15398"/>
              <a:gd name="T26" fmla="*/ 14628 w 15387"/>
              <a:gd name="T27" fmla="*/ 11037 h 15398"/>
              <a:gd name="T28" fmla="*/ 14073 w 15387"/>
              <a:gd name="T29" fmla="*/ 12002 h 15398"/>
              <a:gd name="T30" fmla="*/ 13388 w 15387"/>
              <a:gd name="T31" fmla="*/ 12875 h 15398"/>
              <a:gd name="T32" fmla="*/ 12587 w 15387"/>
              <a:gd name="T33" fmla="*/ 13640 h 15398"/>
              <a:gd name="T34" fmla="*/ 11683 w 15387"/>
              <a:gd name="T35" fmla="*/ 14283 h 15398"/>
              <a:gd name="T36" fmla="*/ 10688 w 15387"/>
              <a:gd name="T37" fmla="*/ 14792 h 15398"/>
              <a:gd name="T38" fmla="*/ 9616 w 15387"/>
              <a:gd name="T39" fmla="*/ 15155 h 15398"/>
              <a:gd name="T40" fmla="*/ 8480 w 15387"/>
              <a:gd name="T41" fmla="*/ 15358 h 15398"/>
              <a:gd name="T42" fmla="*/ 7298 w 15387"/>
              <a:gd name="T43" fmla="*/ 15387 h 15398"/>
              <a:gd name="T44" fmla="*/ 6144 w 15387"/>
              <a:gd name="T45" fmla="*/ 15241 h 15398"/>
              <a:gd name="T46" fmla="*/ 5049 w 15387"/>
              <a:gd name="T47" fmla="*/ 14930 h 15398"/>
              <a:gd name="T48" fmla="*/ 4026 w 15387"/>
              <a:gd name="T49" fmla="*/ 14468 h 15398"/>
              <a:gd name="T50" fmla="*/ 3091 w 15387"/>
              <a:gd name="T51" fmla="*/ 13868 h 15398"/>
              <a:gd name="T52" fmla="*/ 2254 w 15387"/>
              <a:gd name="T53" fmla="*/ 13142 h 15398"/>
              <a:gd name="T54" fmla="*/ 1528 w 15387"/>
              <a:gd name="T55" fmla="*/ 12305 h 15398"/>
              <a:gd name="T56" fmla="*/ 929 w 15387"/>
              <a:gd name="T57" fmla="*/ 11368 h 15398"/>
              <a:gd name="T58" fmla="*/ 466 w 15387"/>
              <a:gd name="T59" fmla="*/ 10346 h 15398"/>
              <a:gd name="T60" fmla="*/ 156 w 15387"/>
              <a:gd name="T61" fmla="*/ 9250 h 15398"/>
              <a:gd name="T62" fmla="*/ 11 w 15387"/>
              <a:gd name="T63" fmla="*/ 8095 h 15398"/>
              <a:gd name="T64" fmla="*/ 40 w 15387"/>
              <a:gd name="T65" fmla="*/ 6912 h 15398"/>
              <a:gd name="T66" fmla="*/ 243 w 15387"/>
              <a:gd name="T67" fmla="*/ 5776 h 15398"/>
              <a:gd name="T68" fmla="*/ 605 w 15387"/>
              <a:gd name="T69" fmla="*/ 4703 h 15398"/>
              <a:gd name="T70" fmla="*/ 1113 w 15387"/>
              <a:gd name="T71" fmla="*/ 3707 h 15398"/>
              <a:gd name="T72" fmla="*/ 1757 w 15387"/>
              <a:gd name="T73" fmla="*/ 2803 h 15398"/>
              <a:gd name="T74" fmla="*/ 2521 w 15387"/>
              <a:gd name="T75" fmla="*/ 2001 h 15398"/>
              <a:gd name="T76" fmla="*/ 3392 w 15387"/>
              <a:gd name="T77" fmla="*/ 1316 h 15398"/>
              <a:gd name="T78" fmla="*/ 4358 w 15387"/>
              <a:gd name="T79" fmla="*/ 759 h 15398"/>
              <a:gd name="T80" fmla="*/ 5406 w 15387"/>
              <a:gd name="T81" fmla="*/ 346 h 15398"/>
              <a:gd name="T82" fmla="*/ 6522 w 15387"/>
              <a:gd name="T83" fmla="*/ 89 h 15398"/>
              <a:gd name="T84" fmla="*/ 7693 w 15387"/>
              <a:gd name="T85" fmla="*/ 0 h 15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87" h="15398">
                <a:moveTo>
                  <a:pt x="7693" y="0"/>
                </a:moveTo>
                <a:lnTo>
                  <a:pt x="8089" y="11"/>
                </a:lnTo>
                <a:lnTo>
                  <a:pt x="8480" y="40"/>
                </a:lnTo>
                <a:lnTo>
                  <a:pt x="8866" y="89"/>
                </a:lnTo>
                <a:lnTo>
                  <a:pt x="9244" y="156"/>
                </a:lnTo>
                <a:lnTo>
                  <a:pt x="9616" y="243"/>
                </a:lnTo>
                <a:lnTo>
                  <a:pt x="9981" y="346"/>
                </a:lnTo>
                <a:lnTo>
                  <a:pt x="10339" y="468"/>
                </a:lnTo>
                <a:lnTo>
                  <a:pt x="10688" y="606"/>
                </a:lnTo>
                <a:lnTo>
                  <a:pt x="11029" y="759"/>
                </a:lnTo>
                <a:lnTo>
                  <a:pt x="11360" y="930"/>
                </a:lnTo>
                <a:lnTo>
                  <a:pt x="11683" y="1115"/>
                </a:lnTo>
                <a:lnTo>
                  <a:pt x="11995" y="1316"/>
                </a:lnTo>
                <a:lnTo>
                  <a:pt x="12297" y="1529"/>
                </a:lnTo>
                <a:lnTo>
                  <a:pt x="12587" y="1758"/>
                </a:lnTo>
                <a:lnTo>
                  <a:pt x="12867" y="2001"/>
                </a:lnTo>
                <a:lnTo>
                  <a:pt x="13134" y="2255"/>
                </a:lnTo>
                <a:lnTo>
                  <a:pt x="13388" y="2523"/>
                </a:lnTo>
                <a:lnTo>
                  <a:pt x="13631" y="2803"/>
                </a:lnTo>
                <a:lnTo>
                  <a:pt x="13858" y="3093"/>
                </a:lnTo>
                <a:lnTo>
                  <a:pt x="14073" y="3394"/>
                </a:lnTo>
                <a:lnTo>
                  <a:pt x="14273" y="3707"/>
                </a:lnTo>
                <a:lnTo>
                  <a:pt x="14458" y="4029"/>
                </a:lnTo>
                <a:lnTo>
                  <a:pt x="14628" y="4361"/>
                </a:lnTo>
                <a:lnTo>
                  <a:pt x="14782" y="4703"/>
                </a:lnTo>
                <a:lnTo>
                  <a:pt x="14920" y="5052"/>
                </a:lnTo>
                <a:lnTo>
                  <a:pt x="15042" y="5410"/>
                </a:lnTo>
                <a:lnTo>
                  <a:pt x="15145" y="5776"/>
                </a:lnTo>
                <a:lnTo>
                  <a:pt x="15230" y="6148"/>
                </a:lnTo>
                <a:lnTo>
                  <a:pt x="15299" y="6526"/>
                </a:lnTo>
                <a:lnTo>
                  <a:pt x="15348" y="6912"/>
                </a:lnTo>
                <a:lnTo>
                  <a:pt x="15377" y="7302"/>
                </a:lnTo>
                <a:lnTo>
                  <a:pt x="15387" y="7698"/>
                </a:lnTo>
                <a:lnTo>
                  <a:pt x="15377" y="8095"/>
                </a:lnTo>
                <a:lnTo>
                  <a:pt x="15348" y="8486"/>
                </a:lnTo>
                <a:lnTo>
                  <a:pt x="15299" y="8871"/>
                </a:lnTo>
                <a:lnTo>
                  <a:pt x="15230" y="9250"/>
                </a:lnTo>
                <a:lnTo>
                  <a:pt x="15145" y="9622"/>
                </a:lnTo>
                <a:lnTo>
                  <a:pt x="15042" y="9988"/>
                </a:lnTo>
                <a:lnTo>
                  <a:pt x="14920" y="10346"/>
                </a:lnTo>
                <a:lnTo>
                  <a:pt x="14782" y="10695"/>
                </a:lnTo>
                <a:lnTo>
                  <a:pt x="14628" y="11037"/>
                </a:lnTo>
                <a:lnTo>
                  <a:pt x="14458" y="11368"/>
                </a:lnTo>
                <a:lnTo>
                  <a:pt x="14273" y="11691"/>
                </a:lnTo>
                <a:lnTo>
                  <a:pt x="14073" y="12002"/>
                </a:lnTo>
                <a:lnTo>
                  <a:pt x="13858" y="12305"/>
                </a:lnTo>
                <a:lnTo>
                  <a:pt x="13631" y="12595"/>
                </a:lnTo>
                <a:lnTo>
                  <a:pt x="13388" y="12875"/>
                </a:lnTo>
                <a:lnTo>
                  <a:pt x="13134" y="13142"/>
                </a:lnTo>
                <a:lnTo>
                  <a:pt x="12867" y="13397"/>
                </a:lnTo>
                <a:lnTo>
                  <a:pt x="12587" y="13640"/>
                </a:lnTo>
                <a:lnTo>
                  <a:pt x="12297" y="13868"/>
                </a:lnTo>
                <a:lnTo>
                  <a:pt x="11995" y="14082"/>
                </a:lnTo>
                <a:lnTo>
                  <a:pt x="11683" y="14283"/>
                </a:lnTo>
                <a:lnTo>
                  <a:pt x="11360" y="14468"/>
                </a:lnTo>
                <a:lnTo>
                  <a:pt x="11029" y="14639"/>
                </a:lnTo>
                <a:lnTo>
                  <a:pt x="10688" y="14792"/>
                </a:lnTo>
                <a:lnTo>
                  <a:pt x="10339" y="14930"/>
                </a:lnTo>
                <a:lnTo>
                  <a:pt x="9981" y="15052"/>
                </a:lnTo>
                <a:lnTo>
                  <a:pt x="9616" y="15155"/>
                </a:lnTo>
                <a:lnTo>
                  <a:pt x="9244" y="15241"/>
                </a:lnTo>
                <a:lnTo>
                  <a:pt x="8866" y="15309"/>
                </a:lnTo>
                <a:lnTo>
                  <a:pt x="8480" y="15358"/>
                </a:lnTo>
                <a:lnTo>
                  <a:pt x="8089" y="15387"/>
                </a:lnTo>
                <a:lnTo>
                  <a:pt x="7693" y="15398"/>
                </a:lnTo>
                <a:lnTo>
                  <a:pt x="7298" y="15387"/>
                </a:lnTo>
                <a:lnTo>
                  <a:pt x="6908" y="15358"/>
                </a:lnTo>
                <a:lnTo>
                  <a:pt x="6522" y="15309"/>
                </a:lnTo>
                <a:lnTo>
                  <a:pt x="6144" y="15241"/>
                </a:lnTo>
                <a:lnTo>
                  <a:pt x="5771" y="15155"/>
                </a:lnTo>
                <a:lnTo>
                  <a:pt x="5406" y="15052"/>
                </a:lnTo>
                <a:lnTo>
                  <a:pt x="5049" y="14930"/>
                </a:lnTo>
                <a:lnTo>
                  <a:pt x="4700" y="14792"/>
                </a:lnTo>
                <a:lnTo>
                  <a:pt x="4358" y="14639"/>
                </a:lnTo>
                <a:lnTo>
                  <a:pt x="4026" y="14468"/>
                </a:lnTo>
                <a:lnTo>
                  <a:pt x="3705" y="14283"/>
                </a:lnTo>
                <a:lnTo>
                  <a:pt x="3392" y="14082"/>
                </a:lnTo>
                <a:lnTo>
                  <a:pt x="3091" y="13868"/>
                </a:lnTo>
                <a:lnTo>
                  <a:pt x="2800" y="13640"/>
                </a:lnTo>
                <a:lnTo>
                  <a:pt x="2521" y="13397"/>
                </a:lnTo>
                <a:lnTo>
                  <a:pt x="2254" y="13142"/>
                </a:lnTo>
                <a:lnTo>
                  <a:pt x="1999" y="12875"/>
                </a:lnTo>
                <a:lnTo>
                  <a:pt x="1757" y="12595"/>
                </a:lnTo>
                <a:lnTo>
                  <a:pt x="1528" y="12305"/>
                </a:lnTo>
                <a:lnTo>
                  <a:pt x="1315" y="12002"/>
                </a:lnTo>
                <a:lnTo>
                  <a:pt x="1113" y="11691"/>
                </a:lnTo>
                <a:lnTo>
                  <a:pt x="929" y="11368"/>
                </a:lnTo>
                <a:lnTo>
                  <a:pt x="759" y="11037"/>
                </a:lnTo>
                <a:lnTo>
                  <a:pt x="605" y="10695"/>
                </a:lnTo>
                <a:lnTo>
                  <a:pt x="466" y="10346"/>
                </a:lnTo>
                <a:lnTo>
                  <a:pt x="346" y="9988"/>
                </a:lnTo>
                <a:lnTo>
                  <a:pt x="243" y="9622"/>
                </a:lnTo>
                <a:lnTo>
                  <a:pt x="156" y="9250"/>
                </a:lnTo>
                <a:lnTo>
                  <a:pt x="89" y="8871"/>
                </a:lnTo>
                <a:lnTo>
                  <a:pt x="40" y="8486"/>
                </a:lnTo>
                <a:lnTo>
                  <a:pt x="11" y="8095"/>
                </a:lnTo>
                <a:lnTo>
                  <a:pt x="0" y="7698"/>
                </a:lnTo>
                <a:lnTo>
                  <a:pt x="11" y="7302"/>
                </a:lnTo>
                <a:lnTo>
                  <a:pt x="40" y="6912"/>
                </a:lnTo>
                <a:lnTo>
                  <a:pt x="89" y="6526"/>
                </a:lnTo>
                <a:lnTo>
                  <a:pt x="156" y="6148"/>
                </a:lnTo>
                <a:lnTo>
                  <a:pt x="243" y="5776"/>
                </a:lnTo>
                <a:lnTo>
                  <a:pt x="346" y="5410"/>
                </a:lnTo>
                <a:lnTo>
                  <a:pt x="466" y="5052"/>
                </a:lnTo>
                <a:lnTo>
                  <a:pt x="605" y="4703"/>
                </a:lnTo>
                <a:lnTo>
                  <a:pt x="759" y="4361"/>
                </a:lnTo>
                <a:lnTo>
                  <a:pt x="929" y="4029"/>
                </a:lnTo>
                <a:lnTo>
                  <a:pt x="1113" y="3707"/>
                </a:lnTo>
                <a:lnTo>
                  <a:pt x="1315" y="3394"/>
                </a:lnTo>
                <a:lnTo>
                  <a:pt x="1528" y="3093"/>
                </a:lnTo>
                <a:lnTo>
                  <a:pt x="1757" y="2803"/>
                </a:lnTo>
                <a:lnTo>
                  <a:pt x="1999" y="2523"/>
                </a:lnTo>
                <a:lnTo>
                  <a:pt x="2254" y="2255"/>
                </a:lnTo>
                <a:lnTo>
                  <a:pt x="2521" y="2001"/>
                </a:lnTo>
                <a:lnTo>
                  <a:pt x="2800" y="1758"/>
                </a:lnTo>
                <a:lnTo>
                  <a:pt x="3091" y="1529"/>
                </a:lnTo>
                <a:lnTo>
                  <a:pt x="3392" y="1316"/>
                </a:lnTo>
                <a:lnTo>
                  <a:pt x="3705" y="1115"/>
                </a:lnTo>
                <a:lnTo>
                  <a:pt x="4026" y="930"/>
                </a:lnTo>
                <a:lnTo>
                  <a:pt x="4358" y="759"/>
                </a:lnTo>
                <a:lnTo>
                  <a:pt x="4700" y="606"/>
                </a:lnTo>
                <a:lnTo>
                  <a:pt x="5049" y="468"/>
                </a:lnTo>
                <a:lnTo>
                  <a:pt x="5406" y="346"/>
                </a:lnTo>
                <a:lnTo>
                  <a:pt x="5771" y="243"/>
                </a:lnTo>
                <a:lnTo>
                  <a:pt x="6144" y="156"/>
                </a:lnTo>
                <a:lnTo>
                  <a:pt x="6522" y="89"/>
                </a:lnTo>
                <a:lnTo>
                  <a:pt x="6908" y="40"/>
                </a:lnTo>
                <a:lnTo>
                  <a:pt x="7298" y="11"/>
                </a:lnTo>
                <a:lnTo>
                  <a:pt x="7693" y="0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"/>
            </a:lvl1pPr>
          </a:lstStyle>
          <a:p>
            <a:endParaRPr lang="ru-RU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825501" y="3311370"/>
            <a:ext cx="3631089" cy="315157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>
                    <a:lumMod val="50000"/>
                  </a:schemeClr>
                </a:solidFill>
                <a:latin typeface="ITC Franklin Gothic Std Book" panose="020B0504030503020204"/>
              </a:defRPr>
            </a:lvl1pPr>
          </a:lstStyle>
          <a:p>
            <a:r>
              <a:rPr lang="en-GB" dirty="0">
                <a:latin typeface="ITC Franklin Gothic Std Book" panose="020B0504030503020204" pitchFamily="34" charset="0"/>
              </a:rPr>
              <a:t>15 years’ experience of Software Development, developing and supporting. NET/C# projects, functions and completing specific client work. Defines and coordinates the technical tasks for the development of the software.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92105" y="2937547"/>
            <a:ext cx="13141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Profile Overview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529850" y="2937547"/>
            <a:ext cx="11921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Relevant skills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00232C6-89AC-7B40-8F19-C6902FCDCA5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21662" y="9364835"/>
            <a:ext cx="1185094" cy="9299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60C277-70CF-5246-BC7B-4B70BB07474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74062" y="9517235"/>
            <a:ext cx="1185094" cy="9299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720FEA6-1B7B-F749-9ACD-72CC0D7C007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26462" y="9669635"/>
            <a:ext cx="1185094" cy="9299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D21C37D-A9E5-7749-B972-8465EE0696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78862" y="9822035"/>
            <a:ext cx="1185094" cy="9299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2C1DC3-FEB3-2E42-B0FC-5BB22C9C7967}"/>
              </a:ext>
            </a:extLst>
          </p:cNvPr>
          <p:cNvSpPr/>
          <p:nvPr userDrawn="1"/>
        </p:nvSpPr>
        <p:spPr>
          <a:xfrm>
            <a:off x="4679563" y="2931348"/>
            <a:ext cx="14519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Key achievements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8533625" y="3311370"/>
            <a:ext cx="2376822" cy="3151573"/>
          </a:xfrm>
        </p:spPr>
        <p:txBody>
          <a:bodyPr>
            <a:normAutofit/>
          </a:bodyPr>
          <a:lstStyle>
            <a:lvl1pPr marL="171450" indent="-171450" algn="l">
              <a:buFont typeface="Arial" panose="020B0604020202020204" pitchFamily="34" charset="0"/>
              <a:buChar char="•"/>
              <a:defRPr sz="1200">
                <a:solidFill>
                  <a:schemeClr val="bg1">
                    <a:lumMod val="50000"/>
                  </a:schemeClr>
                </a:solidFill>
                <a:latin typeface="ITC Franklin Gothic Std Book" panose="020B0504030503020204"/>
              </a:defRPr>
            </a:lvl1pPr>
          </a:lstStyle>
          <a:p>
            <a:r>
              <a:rPr lang="en-GB" dirty="0">
                <a:latin typeface="ITC Franklin Gothic Std Book" panose="020B0504030503020204" pitchFamily="34" charset="0"/>
              </a:rPr>
              <a:t>.NET</a:t>
            </a:r>
          </a:p>
          <a:p>
            <a:r>
              <a:rPr lang="en-GB" dirty="0">
                <a:latin typeface="ITC Franklin Gothic Std Book" panose="020B0504030503020204" pitchFamily="34" charset="0"/>
              </a:rPr>
              <a:t>PHP</a:t>
            </a:r>
          </a:p>
          <a:p>
            <a:r>
              <a:rPr lang="en-GB" dirty="0">
                <a:latin typeface="ITC Franklin Gothic Std Book" panose="020B0504030503020204" pitchFamily="34" charset="0"/>
              </a:rPr>
              <a:t>Angular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4679563" y="3311370"/>
            <a:ext cx="3631089" cy="315157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>
                    <a:lumMod val="50000"/>
                  </a:schemeClr>
                </a:solidFill>
                <a:latin typeface="ITC Franklin Gothic Std Book" panose="020B0504030503020204"/>
              </a:defRPr>
            </a:lvl1pPr>
          </a:lstStyle>
          <a:p>
            <a:r>
              <a:rPr lang="en-GB" dirty="0">
                <a:latin typeface="ITC Franklin Gothic Std Book" panose="020B0504030503020204" pitchFamily="34" charset="0"/>
              </a:rPr>
              <a:t>15 years’ experience of Software Development, developing and supporting. NET/C# projects, functions and completing specific client work. Defines and coordinates the technical tasks for the development of the software.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63" y="886510"/>
            <a:ext cx="6230884" cy="90042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GB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79563" y="1860677"/>
            <a:ext cx="623088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32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2">
            <a:extLst>
              <a:ext uri="{FF2B5EF4-FFF2-40B4-BE49-F238E27FC236}">
                <a16:creationId xmlns:a16="http://schemas.microsoft.com/office/drawing/2014/main" id="{4F6A0865-CD2C-6D48-80B1-1FF3DE7D1499}"/>
              </a:ext>
            </a:extLst>
          </p:cNvPr>
          <p:cNvSpPr/>
          <p:nvPr userDrawn="1"/>
        </p:nvSpPr>
        <p:spPr>
          <a:xfrm>
            <a:off x="-19050" y="-11106"/>
            <a:ext cx="12204318" cy="6869106"/>
          </a:xfrm>
          <a:custGeom>
            <a:avLst/>
            <a:gdLst>
              <a:gd name="connsiteX0" fmla="*/ 0 w 18392153"/>
              <a:gd name="connsiteY0" fmla="*/ 0 h 10337980"/>
              <a:gd name="connsiteX1" fmla="*/ 18409686 w 18392153"/>
              <a:gd name="connsiteY1" fmla="*/ 0 h 10337980"/>
              <a:gd name="connsiteX2" fmla="*/ 18409686 w 18392153"/>
              <a:gd name="connsiteY2" fmla="*/ 10343137 h 10337980"/>
              <a:gd name="connsiteX3" fmla="*/ 0 w 18392153"/>
              <a:gd name="connsiteY3" fmla="*/ 10343137 h 1033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2153" h="10337980">
                <a:moveTo>
                  <a:pt x="0" y="0"/>
                </a:moveTo>
                <a:lnTo>
                  <a:pt x="18409686" y="0"/>
                </a:lnTo>
                <a:lnTo>
                  <a:pt x="18409686" y="10343137"/>
                </a:lnTo>
                <a:lnTo>
                  <a:pt x="0" y="10343137"/>
                </a:lnTo>
                <a:close/>
              </a:path>
            </a:pathLst>
          </a:custGeom>
          <a:gradFill>
            <a:gsLst>
              <a:gs pos="1000">
                <a:srgbClr val="02D1DC"/>
              </a:gs>
              <a:gs pos="99000">
                <a:srgbClr val="0F4890"/>
              </a:gs>
            </a:gsLst>
            <a:lin ang="13800000" scaled="0"/>
          </a:gradFill>
          <a:ln w="307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4" name="Graphic 11">
            <a:extLst>
              <a:ext uri="{FF2B5EF4-FFF2-40B4-BE49-F238E27FC236}">
                <a16:creationId xmlns:a16="http://schemas.microsoft.com/office/drawing/2014/main" id="{ED167898-75AF-3944-B9FA-F19F1D7C37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3964" y="-2942"/>
            <a:ext cx="3879468" cy="6867292"/>
          </a:xfrm>
          <a:prstGeom prst="rect">
            <a:avLst/>
          </a:prstGeom>
        </p:spPr>
      </p:pic>
      <p:pic>
        <p:nvPicPr>
          <p:cNvPr id="17" name="Graphic 7">
            <a:extLst>
              <a:ext uri="{FF2B5EF4-FFF2-40B4-BE49-F238E27FC236}">
                <a16:creationId xmlns:a16="http://schemas.microsoft.com/office/drawing/2014/main" id="{93F19BB0-CA46-E44C-BEC9-73A8143AB7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2534" y="5934366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4410" y="6378985"/>
            <a:ext cx="156969" cy="3255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8201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101204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 i="1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8034904" cy="900426"/>
          </a:xfrm>
        </p:spPr>
        <p:txBody>
          <a:bodyPr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745355"/>
            <a:ext cx="8034904" cy="52274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/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/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64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2">
            <a:extLst>
              <a:ext uri="{FF2B5EF4-FFF2-40B4-BE49-F238E27FC236}">
                <a16:creationId xmlns:a16="http://schemas.microsoft.com/office/drawing/2014/main" id="{F3994296-99AC-FE43-A5BD-57384D2A2446}"/>
              </a:ext>
            </a:extLst>
          </p:cNvPr>
          <p:cNvSpPr/>
          <p:nvPr userDrawn="1"/>
        </p:nvSpPr>
        <p:spPr>
          <a:xfrm>
            <a:off x="-12700" y="-6350"/>
            <a:ext cx="12206403" cy="6864350"/>
          </a:xfrm>
          <a:custGeom>
            <a:avLst/>
            <a:gdLst>
              <a:gd name="connsiteX0" fmla="*/ 0 w 18392153"/>
              <a:gd name="connsiteY0" fmla="*/ 0 h 10337980"/>
              <a:gd name="connsiteX1" fmla="*/ 18409686 w 18392153"/>
              <a:gd name="connsiteY1" fmla="*/ 0 h 10337980"/>
              <a:gd name="connsiteX2" fmla="*/ 18409686 w 18392153"/>
              <a:gd name="connsiteY2" fmla="*/ 10343137 h 10337980"/>
              <a:gd name="connsiteX3" fmla="*/ 0 w 18392153"/>
              <a:gd name="connsiteY3" fmla="*/ 10343137 h 1033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2153" h="10337980">
                <a:moveTo>
                  <a:pt x="0" y="0"/>
                </a:moveTo>
                <a:lnTo>
                  <a:pt x="18409686" y="0"/>
                </a:lnTo>
                <a:lnTo>
                  <a:pt x="18409686" y="10343137"/>
                </a:lnTo>
                <a:lnTo>
                  <a:pt x="0" y="10343137"/>
                </a:lnTo>
                <a:close/>
              </a:path>
            </a:pathLst>
          </a:custGeom>
          <a:solidFill>
            <a:srgbClr val="E35C68"/>
          </a:solidFill>
          <a:ln w="307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20" name="Graphic 8">
            <a:extLst>
              <a:ext uri="{FF2B5EF4-FFF2-40B4-BE49-F238E27FC236}">
                <a16:creationId xmlns:a16="http://schemas.microsoft.com/office/drawing/2014/main" id="{0E8B6518-BD67-8048-B174-382911B299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5932097"/>
            <a:ext cx="1185094" cy="929984"/>
          </a:xfrm>
          <a:prstGeom prst="rect">
            <a:avLst/>
          </a:prstGeom>
        </p:spPr>
      </p:pic>
      <p:pic>
        <p:nvPicPr>
          <p:cNvPr id="21" name="Graphic 9">
            <a:extLst>
              <a:ext uri="{FF2B5EF4-FFF2-40B4-BE49-F238E27FC236}">
                <a16:creationId xmlns:a16="http://schemas.microsoft.com/office/drawing/2014/main" id="{85786EAB-0E68-B34E-ACD0-0D57EE5BD1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3758" y="6383066"/>
            <a:ext cx="156969" cy="325564"/>
          </a:xfrm>
          <a:prstGeom prst="rect">
            <a:avLst/>
          </a:prstGeom>
        </p:spPr>
      </p:pic>
      <p:pic>
        <p:nvPicPr>
          <p:cNvPr id="13" name="Graphic 11">
            <a:extLst>
              <a:ext uri="{FF2B5EF4-FFF2-40B4-BE49-F238E27FC236}">
                <a16:creationId xmlns:a16="http://schemas.microsoft.com/office/drawing/2014/main" id="{B08964F6-EA0A-2F4E-A132-9E82AB924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6935" y="-4646"/>
            <a:ext cx="3879468" cy="686729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010AD1-6AD9-9A43-86F5-D7E2A388293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1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1D130BC-73C6-2F43-A4F3-D1F4ED8EBDA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1204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 i="1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8034904" cy="900426"/>
          </a:xfrm>
        </p:spPr>
        <p:txBody>
          <a:bodyPr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745355"/>
            <a:ext cx="8034904" cy="52274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/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/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9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2">
            <a:extLst>
              <a:ext uri="{FF2B5EF4-FFF2-40B4-BE49-F238E27FC236}">
                <a16:creationId xmlns:a16="http://schemas.microsoft.com/office/drawing/2014/main" id="{F387B914-2ED9-B842-AB1C-E81B35B583F3}"/>
              </a:ext>
            </a:extLst>
          </p:cNvPr>
          <p:cNvSpPr/>
          <p:nvPr userDrawn="1"/>
        </p:nvSpPr>
        <p:spPr>
          <a:xfrm>
            <a:off x="-107888" y="-52698"/>
            <a:ext cx="12294725" cy="6910698"/>
          </a:xfrm>
          <a:custGeom>
            <a:avLst/>
            <a:gdLst>
              <a:gd name="connsiteX0" fmla="*/ 0 w 18392153"/>
              <a:gd name="connsiteY0" fmla="*/ 0 h 10337980"/>
              <a:gd name="connsiteX1" fmla="*/ 18409686 w 18392153"/>
              <a:gd name="connsiteY1" fmla="*/ 0 h 10337980"/>
              <a:gd name="connsiteX2" fmla="*/ 18409686 w 18392153"/>
              <a:gd name="connsiteY2" fmla="*/ 10343137 h 10337980"/>
              <a:gd name="connsiteX3" fmla="*/ 0 w 18392153"/>
              <a:gd name="connsiteY3" fmla="*/ 10343137 h 1033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2153" h="10337980">
                <a:moveTo>
                  <a:pt x="0" y="0"/>
                </a:moveTo>
                <a:lnTo>
                  <a:pt x="18409686" y="0"/>
                </a:lnTo>
                <a:lnTo>
                  <a:pt x="18409686" y="10343137"/>
                </a:lnTo>
                <a:lnTo>
                  <a:pt x="0" y="10343137"/>
                </a:lnTo>
                <a:close/>
              </a:path>
            </a:pathLst>
          </a:custGeom>
          <a:solidFill>
            <a:srgbClr val="7BC0B7"/>
          </a:solidFill>
          <a:ln w="307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8" name="Graphic 11">
            <a:extLst>
              <a:ext uri="{FF2B5EF4-FFF2-40B4-BE49-F238E27FC236}">
                <a16:creationId xmlns:a16="http://schemas.microsoft.com/office/drawing/2014/main" id="{27BBA85C-F6AB-9044-9312-02AC5CE6C2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3964" y="-2942"/>
            <a:ext cx="3879468" cy="6867292"/>
          </a:xfrm>
          <a:prstGeom prst="rect">
            <a:avLst/>
          </a:prstGeom>
        </p:spPr>
      </p:pic>
      <p:pic>
        <p:nvPicPr>
          <p:cNvPr id="20" name="Graphic 8">
            <a:extLst>
              <a:ext uri="{FF2B5EF4-FFF2-40B4-BE49-F238E27FC236}">
                <a16:creationId xmlns:a16="http://schemas.microsoft.com/office/drawing/2014/main" id="{A6E808BB-E405-1845-9B3B-833EBD9B76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1950" y="5934366"/>
            <a:ext cx="1185094" cy="929984"/>
          </a:xfrm>
          <a:prstGeom prst="rect">
            <a:avLst/>
          </a:prstGeom>
        </p:spPr>
      </p:pic>
      <p:pic>
        <p:nvPicPr>
          <p:cNvPr id="21" name="Graphic 9">
            <a:extLst>
              <a:ext uri="{FF2B5EF4-FFF2-40B4-BE49-F238E27FC236}">
                <a16:creationId xmlns:a16="http://schemas.microsoft.com/office/drawing/2014/main" id="{14DB25C7-3C67-3446-9C96-1C10076F0D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7186" y="6379246"/>
            <a:ext cx="156969" cy="32556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91148B-BBCF-BF4C-AD77-6FB324D8F1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1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EFD0CF-C602-0640-88BC-D1C247A7F7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1204" y="2935288"/>
            <a:ext cx="3771900" cy="3254375"/>
          </a:xfrm>
        </p:spPr>
        <p:txBody>
          <a:bodyPr>
            <a:normAutofit/>
          </a:bodyPr>
          <a:lstStyle>
            <a:lvl1pPr marL="0" indent="0">
              <a:buNone/>
              <a:defRPr sz="1300" i="1">
                <a:solidFill>
                  <a:schemeClr val="bg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dictum </a:t>
            </a:r>
            <a:r>
              <a:rPr lang="en-US" dirty="0" err="1"/>
              <a:t>nunc</a:t>
            </a:r>
            <a:r>
              <a:rPr lang="en-US" dirty="0"/>
              <a:t> dui, at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9B648A-06E0-6946-AE35-35D8F4D31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2131"/>
            <a:ext cx="8063285" cy="900426"/>
          </a:xfrm>
        </p:spPr>
        <p:txBody>
          <a:bodyPr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1745355"/>
            <a:ext cx="8063285" cy="52274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/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/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8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8" y="-8107"/>
            <a:ext cx="7776821" cy="687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2796" y="3056365"/>
            <a:ext cx="4480153" cy="901067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pic>
        <p:nvPicPr>
          <p:cNvPr id="8" name="Graphic 21">
            <a:extLst>
              <a:ext uri="{FF2B5EF4-FFF2-40B4-BE49-F238E27FC236}">
                <a16:creationId xmlns:a16="http://schemas.microsoft.com/office/drawing/2014/main" id="{37922013-61FF-874D-BAFC-636DDE6168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0756" y="5942675"/>
            <a:ext cx="1167507" cy="921588"/>
          </a:xfrm>
          <a:prstGeom prst="rect">
            <a:avLst/>
          </a:prstGeom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B6F52151-64DF-B948-958C-E49F4FD5A4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4465" y="6385216"/>
            <a:ext cx="156969" cy="32556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13395" y="4027101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FDA73F-F385-9B41-AB97-3C3AAAA3C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-12700"/>
            <a:ext cx="12198350" cy="688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F5ACE4-CF75-A742-8378-1F2AA2D08653}"/>
              </a:ext>
            </a:extLst>
          </p:cNvPr>
          <p:cNvSpPr txBox="1"/>
          <p:nvPr userDrawn="1"/>
        </p:nvSpPr>
        <p:spPr>
          <a:xfrm>
            <a:off x="4260228" y="2769968"/>
            <a:ext cx="1425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EFDFF"/>
                </a:solidFill>
                <a:latin typeface="League Gothic" pitchFamily="2" charset="77"/>
                <a:ea typeface="Roboto Black" panose="02000000000000000000" pitchFamily="2" charset="0"/>
                <a:cs typeface="Open Sans Light" panose="020B0306030504020204" pitchFamily="34" charset="0"/>
              </a:rPr>
              <a:t>TH</a:t>
            </a:r>
            <a:endParaRPr lang="ru-RU" sz="7200" dirty="0">
              <a:solidFill>
                <a:srgbClr val="FEFDFF"/>
              </a:solidFill>
              <a:latin typeface="Franklin Gothic Book" panose="020B0503020102020204" pitchFamily="34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4D5F4CE-FF54-8349-BC6A-D5DC4DD2A1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597" y="3001742"/>
            <a:ext cx="434003" cy="8390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CF4CE27-65E4-0F47-9C7B-CEDB8F18204E}"/>
              </a:ext>
            </a:extLst>
          </p:cNvPr>
          <p:cNvSpPr/>
          <p:nvPr userDrawn="1"/>
        </p:nvSpPr>
        <p:spPr>
          <a:xfrm>
            <a:off x="5564355" y="2776318"/>
            <a:ext cx="3239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FEFDFF"/>
                </a:solidFill>
                <a:latin typeface="League Gothic" pitchFamily="2" charset="77"/>
                <a:ea typeface="Roboto Black" panose="02000000000000000000" pitchFamily="2" charset="0"/>
                <a:cs typeface="Open Sans Light" panose="020B0306030504020204" pitchFamily="34" charset="0"/>
              </a:rPr>
              <a:t>NK YOU</a:t>
            </a:r>
            <a:endParaRPr lang="en-US" sz="7200" dirty="0">
              <a:latin typeface="Franklin Gothic Book" panose="020B0503020102020204" pitchFamily="34" charset="0"/>
            </a:endParaRP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A883738A-AAFB-5749-957B-FF47A5E2A9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25" y="5523857"/>
            <a:ext cx="1350300" cy="4145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BA65E4-F998-3B46-AF95-704E6FC4E7EA}"/>
              </a:ext>
            </a:extLst>
          </p:cNvPr>
          <p:cNvSpPr txBox="1"/>
          <p:nvPr userDrawn="1"/>
        </p:nvSpPr>
        <p:spPr>
          <a:xfrm>
            <a:off x="4897843" y="6167379"/>
            <a:ext cx="7813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2"/>
                </a:solidFill>
                <a:latin typeface="ITC Franklin Gothic Std Book" panose="020B0504030503020204" pitchFamily="34" charset="0"/>
              </a:rPr>
              <a:t>© </a:t>
            </a:r>
            <a:r>
              <a:rPr lang="en-GB" sz="900" dirty="0" err="1">
                <a:solidFill>
                  <a:schemeClr val="bg2"/>
                </a:solidFill>
                <a:latin typeface="ITC Franklin Gothic Std Book" panose="020B0504030503020204" pitchFamily="34" charset="0"/>
              </a:rPr>
              <a:t>Amdaris</a:t>
            </a:r>
            <a:r>
              <a:rPr lang="en-GB" sz="900" dirty="0">
                <a:solidFill>
                  <a:schemeClr val="bg2"/>
                </a:solidFill>
                <a:latin typeface="ITC Franklin Gothic Std Book" panose="020B0504030503020204" pitchFamily="34" charset="0"/>
              </a:rPr>
              <a:t> Group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682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">
            <a:extLst>
              <a:ext uri="{FF2B5EF4-FFF2-40B4-BE49-F238E27FC236}">
                <a16:creationId xmlns:a16="http://schemas.microsoft.com/office/drawing/2014/main" id="{0C8110C2-4BCB-B348-8D95-0BFC48E95F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172" y="5934279"/>
            <a:ext cx="1185095" cy="9299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6C479D-ECA3-1F43-B17D-D976EED38F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5136" y="6369558"/>
            <a:ext cx="156969" cy="325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75" y="6"/>
            <a:ext cx="5029132" cy="52482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47459" y="3108617"/>
            <a:ext cx="5968350" cy="901067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8058" y="4070644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">
            <a:extLst>
              <a:ext uri="{FF2B5EF4-FFF2-40B4-BE49-F238E27FC236}">
                <a16:creationId xmlns:a16="http://schemas.microsoft.com/office/drawing/2014/main" id="{0C8110C2-4BCB-B348-8D95-0BFC48E95F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172" y="5934279"/>
            <a:ext cx="1185095" cy="9299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6C479D-ECA3-1F43-B17D-D976EED38F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5136" y="6369558"/>
            <a:ext cx="156969" cy="325564"/>
          </a:xfrm>
          <a:prstGeom prst="rect">
            <a:avLst/>
          </a:prstGeom>
        </p:spPr>
      </p:pic>
      <p:pic>
        <p:nvPicPr>
          <p:cNvPr id="11" name="Picture 10" descr="A picture containing sky, person&#10;&#10;Description automatically generated">
            <a:extLst>
              <a:ext uri="{FF2B5EF4-FFF2-40B4-BE49-F238E27FC236}">
                <a16:creationId xmlns:a16="http://schemas.microsoft.com/office/drawing/2014/main" id="{17DF6298-DB08-D04C-9E40-543AB1C439FC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r="13262"/>
          <a:stretch>
            <a:fillRect/>
          </a:stretch>
        </p:blipFill>
        <p:spPr bwMode="auto">
          <a:xfrm>
            <a:off x="4635841" y="-3608"/>
            <a:ext cx="7562851" cy="6861608"/>
          </a:xfrm>
          <a:custGeom>
            <a:avLst/>
            <a:gdLst>
              <a:gd name="T0" fmla="*/ 5016 w 5016"/>
              <a:gd name="T1" fmla="*/ 2991 h 4552"/>
              <a:gd name="T2" fmla="*/ 3523 w 5016"/>
              <a:gd name="T3" fmla="*/ 4552 h 4552"/>
              <a:gd name="T4" fmla="*/ 1700 w 5016"/>
              <a:gd name="T5" fmla="*/ 4552 h 4552"/>
              <a:gd name="T6" fmla="*/ 0 w 5016"/>
              <a:gd name="T7" fmla="*/ 0 h 4552"/>
              <a:gd name="T8" fmla="*/ 2807 w 5016"/>
              <a:gd name="T9" fmla="*/ 0 h 4552"/>
              <a:gd name="T10" fmla="*/ 5016 w 5016"/>
              <a:gd name="T11" fmla="*/ 458 h 4552"/>
              <a:gd name="T12" fmla="*/ 5016 w 5016"/>
              <a:gd name="T13" fmla="*/ 299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16" h="4552">
                <a:moveTo>
                  <a:pt x="5016" y="2991"/>
                </a:moveTo>
                <a:lnTo>
                  <a:pt x="3523" y="4552"/>
                </a:lnTo>
                <a:lnTo>
                  <a:pt x="1700" y="4552"/>
                </a:lnTo>
                <a:lnTo>
                  <a:pt x="0" y="0"/>
                </a:lnTo>
                <a:lnTo>
                  <a:pt x="2807" y="0"/>
                </a:lnTo>
                <a:lnTo>
                  <a:pt x="5016" y="458"/>
                </a:lnTo>
                <a:lnTo>
                  <a:pt x="5016" y="2991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</p:pic>
      <p:sp>
        <p:nvSpPr>
          <p:cNvPr id="14" name="Полилиния 29">
            <a:extLst>
              <a:ext uri="{FF2B5EF4-FFF2-40B4-BE49-F238E27FC236}">
                <a16:creationId xmlns:a16="http://schemas.microsoft.com/office/drawing/2014/main" id="{0B1C44E0-33E2-4747-91EF-EC62B498F0AE}"/>
              </a:ext>
            </a:extLst>
          </p:cNvPr>
          <p:cNvSpPr/>
          <p:nvPr userDrawn="1"/>
        </p:nvSpPr>
        <p:spPr>
          <a:xfrm>
            <a:off x="4635500" y="-3607"/>
            <a:ext cx="7562850" cy="6861607"/>
          </a:xfrm>
          <a:custGeom>
            <a:avLst/>
            <a:gdLst>
              <a:gd name="connsiteX0" fmla="*/ 11340062 w 11340062"/>
              <a:gd name="connsiteY0" fmla="*/ 5591350 h 10288588"/>
              <a:gd name="connsiteX1" fmla="*/ 11340062 w 11340062"/>
              <a:gd name="connsiteY1" fmla="*/ 6760362 h 10288588"/>
              <a:gd name="connsiteX2" fmla="*/ 7964720 w 11340062"/>
              <a:gd name="connsiteY2" fmla="*/ 10288588 h 10288588"/>
              <a:gd name="connsiteX3" fmla="*/ 5420056 w 11340062"/>
              <a:gd name="connsiteY3" fmla="*/ 10288588 h 10288588"/>
              <a:gd name="connsiteX4" fmla="*/ 4948782 w 11340062"/>
              <a:gd name="connsiteY4" fmla="*/ 0 h 10288588"/>
              <a:gd name="connsiteX5" fmla="*/ 6346003 w 11340062"/>
              <a:gd name="connsiteY5" fmla="*/ 0 h 10288588"/>
              <a:gd name="connsiteX6" fmla="*/ 11340062 w 11340062"/>
              <a:gd name="connsiteY6" fmla="*/ 1035188 h 10288588"/>
              <a:gd name="connsiteX7" fmla="*/ 11340062 w 11340062"/>
              <a:gd name="connsiteY7" fmla="*/ 2823485 h 10288588"/>
              <a:gd name="connsiteX8" fmla="*/ 0 w 11340062"/>
              <a:gd name="connsiteY8" fmla="*/ 0 h 10288588"/>
              <a:gd name="connsiteX9" fmla="*/ 2211073 w 11340062"/>
              <a:gd name="connsiteY9" fmla="*/ 0 h 10288588"/>
              <a:gd name="connsiteX10" fmla="*/ 3364554 w 11340062"/>
              <a:gd name="connsiteY10" fmla="*/ 9006924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40062" h="10288588">
                <a:moveTo>
                  <a:pt x="11340062" y="5591350"/>
                </a:moveTo>
                <a:lnTo>
                  <a:pt x="11340062" y="6760362"/>
                </a:lnTo>
                <a:lnTo>
                  <a:pt x="7964720" y="10288588"/>
                </a:lnTo>
                <a:lnTo>
                  <a:pt x="5420056" y="10288588"/>
                </a:lnTo>
                <a:close/>
                <a:moveTo>
                  <a:pt x="4948782" y="0"/>
                </a:moveTo>
                <a:lnTo>
                  <a:pt x="6346003" y="0"/>
                </a:lnTo>
                <a:lnTo>
                  <a:pt x="11340062" y="1035188"/>
                </a:lnTo>
                <a:lnTo>
                  <a:pt x="11340062" y="2823485"/>
                </a:lnTo>
                <a:close/>
                <a:moveTo>
                  <a:pt x="0" y="0"/>
                </a:moveTo>
                <a:lnTo>
                  <a:pt x="2211073" y="0"/>
                </a:lnTo>
                <a:lnTo>
                  <a:pt x="3364554" y="9006924"/>
                </a:lnTo>
                <a:close/>
              </a:path>
            </a:pathLst>
          </a:custGeom>
          <a:gradFill>
            <a:gsLst>
              <a:gs pos="1000">
                <a:srgbClr val="02D1DC"/>
              </a:gs>
              <a:gs pos="99000">
                <a:srgbClr val="0F489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073287" y="3378582"/>
            <a:ext cx="4480153" cy="901067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3886" y="4349319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1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355CC2F1-FD04-42B1-B9FC-D8840C876AD3}" type="datetimeFigureOut">
              <a:rPr lang="en-GB" smtClean="0"/>
              <a:pPr/>
              <a:t>12/06/2020</a:t>
            </a:fld>
            <a:endParaRPr lang="en-GB" dirty="0"/>
          </a:p>
        </p:txBody>
      </p:sp>
      <p:pic>
        <p:nvPicPr>
          <p:cNvPr id="9" name="Graphic 22">
            <a:extLst>
              <a:ext uri="{FF2B5EF4-FFF2-40B4-BE49-F238E27FC236}">
                <a16:creationId xmlns:a16="http://schemas.microsoft.com/office/drawing/2014/main" id="{B6F52151-64DF-B948-958C-E49F4FD5A4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5351" y="6403722"/>
            <a:ext cx="156969" cy="32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2" y="-8084"/>
            <a:ext cx="6565801" cy="6877950"/>
          </a:xfrm>
          <a:prstGeom prst="rect">
            <a:avLst/>
          </a:prstGeom>
        </p:spPr>
      </p:pic>
      <p:pic>
        <p:nvPicPr>
          <p:cNvPr id="12" name="Graphic 8">
            <a:extLst>
              <a:ext uri="{FF2B5EF4-FFF2-40B4-BE49-F238E27FC236}">
                <a16:creationId xmlns:a16="http://schemas.microsoft.com/office/drawing/2014/main" id="{A8C68A15-04BA-834D-9FC8-1BA049A9CB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422" y="5931642"/>
            <a:ext cx="1202679" cy="929984"/>
          </a:xfrm>
          <a:prstGeom prst="rect">
            <a:avLst/>
          </a:prstGeom>
        </p:spPr>
      </p:pic>
      <p:pic>
        <p:nvPicPr>
          <p:cNvPr id="13" name="Graphic 9">
            <a:extLst>
              <a:ext uri="{FF2B5EF4-FFF2-40B4-BE49-F238E27FC236}">
                <a16:creationId xmlns:a16="http://schemas.microsoft.com/office/drawing/2014/main" id="{C01B25BF-3C9D-1943-A82A-EE703ED0A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968" y="6373248"/>
            <a:ext cx="156969" cy="32556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82796" y="3056365"/>
            <a:ext cx="4480153" cy="901067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13395" y="4027101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355CC2F1-FD04-42B1-B9FC-D8840C876AD3}" type="datetimeFigureOut">
              <a:rPr lang="en-GB" smtClean="0"/>
              <a:pPr/>
              <a:t>12/06/2020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6" y="0"/>
            <a:ext cx="6323249" cy="6858000"/>
          </a:xfrm>
          <a:prstGeom prst="rect">
            <a:avLst/>
          </a:prstGeom>
        </p:spPr>
      </p:pic>
      <p:pic>
        <p:nvPicPr>
          <p:cNvPr id="14" name="Graphic 10">
            <a:extLst>
              <a:ext uri="{FF2B5EF4-FFF2-40B4-BE49-F238E27FC236}">
                <a16:creationId xmlns:a16="http://schemas.microsoft.com/office/drawing/2014/main" id="{8D4B8A8E-AD22-0440-B768-70E700E598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584" y="5934279"/>
            <a:ext cx="1202679" cy="929984"/>
          </a:xfrm>
          <a:prstGeom prst="rect">
            <a:avLst/>
          </a:prstGeom>
        </p:spPr>
      </p:pic>
      <p:pic>
        <p:nvPicPr>
          <p:cNvPr id="15" name="Graphic 11">
            <a:extLst>
              <a:ext uri="{FF2B5EF4-FFF2-40B4-BE49-F238E27FC236}">
                <a16:creationId xmlns:a16="http://schemas.microsoft.com/office/drawing/2014/main" id="{007B3B39-4E71-F742-81D9-17BB421B17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5130" y="6375885"/>
            <a:ext cx="156969" cy="32556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82796" y="3056365"/>
            <a:ext cx="4480153" cy="901067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13395" y="4027101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40582" y="5164411"/>
            <a:ext cx="5373362" cy="1257848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A7C39242-04C6-FF43-A5ED-896DC2A4B5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2447" y="5934279"/>
            <a:ext cx="1185094" cy="929984"/>
          </a:xfrm>
          <a:prstGeom prst="rect">
            <a:avLst/>
          </a:prstGeom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410" y="6378985"/>
            <a:ext cx="156969" cy="3255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D5AA52-C782-2D40-9904-325ECF0C261E}"/>
              </a:ext>
            </a:extLst>
          </p:cNvPr>
          <p:cNvSpPr/>
          <p:nvPr userDrawn="1"/>
        </p:nvSpPr>
        <p:spPr>
          <a:xfrm>
            <a:off x="2073897" y="3591612"/>
            <a:ext cx="8107051" cy="56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олилиния 19">
            <a:extLst>
              <a:ext uri="{FF2B5EF4-FFF2-40B4-BE49-F238E27FC236}">
                <a16:creationId xmlns:a16="http://schemas.microsoft.com/office/drawing/2014/main" id="{64C5B8C8-9B86-2E4B-929B-57B4FB40728A}"/>
              </a:ext>
            </a:extLst>
          </p:cNvPr>
          <p:cNvSpPr/>
          <p:nvPr userDrawn="1"/>
        </p:nvSpPr>
        <p:spPr>
          <a:xfrm>
            <a:off x="-11278" y="2726848"/>
            <a:ext cx="12211985" cy="1439797"/>
          </a:xfrm>
          <a:custGeom>
            <a:avLst/>
            <a:gdLst>
              <a:gd name="connsiteX0" fmla="*/ 9144000 w 18288001"/>
              <a:gd name="connsiteY0" fmla="*/ 0 h 2156161"/>
              <a:gd name="connsiteX1" fmla="*/ 9239358 w 18288001"/>
              <a:gd name="connsiteY1" fmla="*/ 870 h 2156161"/>
              <a:gd name="connsiteX2" fmla="*/ 9334715 w 18288001"/>
              <a:gd name="connsiteY2" fmla="*/ 2610 h 2156161"/>
              <a:gd name="connsiteX3" fmla="*/ 9430073 w 18288001"/>
              <a:gd name="connsiteY3" fmla="*/ 3479 h 2156161"/>
              <a:gd name="connsiteX4" fmla="*/ 9525430 w 18288001"/>
              <a:gd name="connsiteY4" fmla="*/ 6089 h 2156161"/>
              <a:gd name="connsiteX5" fmla="*/ 9617609 w 18288001"/>
              <a:gd name="connsiteY5" fmla="*/ 8699 h 2156161"/>
              <a:gd name="connsiteX6" fmla="*/ 9711378 w 18288001"/>
              <a:gd name="connsiteY6" fmla="*/ 12178 h 2156161"/>
              <a:gd name="connsiteX7" fmla="*/ 9802762 w 18288001"/>
              <a:gd name="connsiteY7" fmla="*/ 17398 h 2156161"/>
              <a:gd name="connsiteX8" fmla="*/ 9893352 w 18288001"/>
              <a:gd name="connsiteY8" fmla="*/ 21747 h 2156161"/>
              <a:gd name="connsiteX9" fmla="*/ 9983147 w 18288001"/>
              <a:gd name="connsiteY9" fmla="*/ 27836 h 2156161"/>
              <a:gd name="connsiteX10" fmla="*/ 10069763 w 18288001"/>
              <a:gd name="connsiteY10" fmla="*/ 33926 h 2156161"/>
              <a:gd name="connsiteX11" fmla="*/ 10155585 w 18288001"/>
              <a:gd name="connsiteY11" fmla="*/ 40885 h 2156161"/>
              <a:gd name="connsiteX12" fmla="*/ 10239023 w 18288001"/>
              <a:gd name="connsiteY12" fmla="*/ 48714 h 2156161"/>
              <a:gd name="connsiteX13" fmla="*/ 10321666 w 18288001"/>
              <a:gd name="connsiteY13" fmla="*/ 56543 h 2156161"/>
              <a:gd name="connsiteX14" fmla="*/ 10400336 w 18288001"/>
              <a:gd name="connsiteY14" fmla="*/ 66111 h 2156161"/>
              <a:gd name="connsiteX15" fmla="*/ 10477417 w 18288001"/>
              <a:gd name="connsiteY15" fmla="*/ 76550 h 2156161"/>
              <a:gd name="connsiteX16" fmla="*/ 10551319 w 18288001"/>
              <a:gd name="connsiteY16" fmla="*/ 86119 h 2156161"/>
              <a:gd name="connsiteX17" fmla="*/ 18288001 w 18288001"/>
              <a:gd name="connsiteY17" fmla="*/ 1231760 h 2156161"/>
              <a:gd name="connsiteX18" fmla="*/ 18288001 w 18288001"/>
              <a:gd name="connsiteY18" fmla="*/ 2156161 h 2156161"/>
              <a:gd name="connsiteX19" fmla="*/ 10551319 w 18288001"/>
              <a:gd name="connsiteY19" fmla="*/ 1010520 h 2156161"/>
              <a:gd name="connsiteX20" fmla="*/ 10477417 w 18288001"/>
              <a:gd name="connsiteY20" fmla="*/ 1000951 h 2156161"/>
              <a:gd name="connsiteX21" fmla="*/ 10400336 w 18288001"/>
              <a:gd name="connsiteY21" fmla="*/ 990512 h 2156161"/>
              <a:gd name="connsiteX22" fmla="*/ 10321666 w 18288001"/>
              <a:gd name="connsiteY22" fmla="*/ 980944 h 2156161"/>
              <a:gd name="connsiteX23" fmla="*/ 10239023 w 18288001"/>
              <a:gd name="connsiteY23" fmla="*/ 973115 h 2156161"/>
              <a:gd name="connsiteX24" fmla="*/ 10155585 w 18288001"/>
              <a:gd name="connsiteY24" fmla="*/ 965286 h 2156161"/>
              <a:gd name="connsiteX25" fmla="*/ 10069763 w 18288001"/>
              <a:gd name="connsiteY25" fmla="*/ 958327 h 2156161"/>
              <a:gd name="connsiteX26" fmla="*/ 9983147 w 18288001"/>
              <a:gd name="connsiteY26" fmla="*/ 952237 h 2156161"/>
              <a:gd name="connsiteX27" fmla="*/ 9893352 w 18288001"/>
              <a:gd name="connsiteY27" fmla="*/ 946148 h 2156161"/>
              <a:gd name="connsiteX28" fmla="*/ 9802762 w 18288001"/>
              <a:gd name="connsiteY28" fmla="*/ 941799 h 2156161"/>
              <a:gd name="connsiteX29" fmla="*/ 9711378 w 18288001"/>
              <a:gd name="connsiteY29" fmla="*/ 936579 h 2156161"/>
              <a:gd name="connsiteX30" fmla="*/ 9617609 w 18288001"/>
              <a:gd name="connsiteY30" fmla="*/ 933100 h 2156161"/>
              <a:gd name="connsiteX31" fmla="*/ 9525430 w 18288001"/>
              <a:gd name="connsiteY31" fmla="*/ 930490 h 2156161"/>
              <a:gd name="connsiteX32" fmla="*/ 9430073 w 18288001"/>
              <a:gd name="connsiteY32" fmla="*/ 927880 h 2156161"/>
              <a:gd name="connsiteX33" fmla="*/ 9334715 w 18288001"/>
              <a:gd name="connsiteY33" fmla="*/ 927011 h 2156161"/>
              <a:gd name="connsiteX34" fmla="*/ 9239358 w 18288001"/>
              <a:gd name="connsiteY34" fmla="*/ 925271 h 2156161"/>
              <a:gd name="connsiteX35" fmla="*/ 9144000 w 18288001"/>
              <a:gd name="connsiteY35" fmla="*/ 924401 h 2156161"/>
              <a:gd name="connsiteX36" fmla="*/ 9047848 w 18288001"/>
              <a:gd name="connsiteY36" fmla="*/ 925271 h 2156161"/>
              <a:gd name="connsiteX37" fmla="*/ 8953285 w 18288001"/>
              <a:gd name="connsiteY37" fmla="*/ 927011 h 2156161"/>
              <a:gd name="connsiteX38" fmla="*/ 8857927 w 18288001"/>
              <a:gd name="connsiteY38" fmla="*/ 927880 h 2156161"/>
              <a:gd name="connsiteX39" fmla="*/ 8762570 w 18288001"/>
              <a:gd name="connsiteY39" fmla="*/ 930490 h 2156161"/>
              <a:gd name="connsiteX40" fmla="*/ 8668801 w 18288001"/>
              <a:gd name="connsiteY40" fmla="*/ 933100 h 2156161"/>
              <a:gd name="connsiteX41" fmla="*/ 8576622 w 18288001"/>
              <a:gd name="connsiteY41" fmla="*/ 936579 h 2156161"/>
              <a:gd name="connsiteX42" fmla="*/ 8485238 w 18288001"/>
              <a:gd name="connsiteY42" fmla="*/ 941799 h 2156161"/>
              <a:gd name="connsiteX43" fmla="*/ 8394648 w 18288001"/>
              <a:gd name="connsiteY43" fmla="*/ 946148 h 2156161"/>
              <a:gd name="connsiteX44" fmla="*/ 8304854 w 18288001"/>
              <a:gd name="connsiteY44" fmla="*/ 952237 h 2156161"/>
              <a:gd name="connsiteX45" fmla="*/ 8217443 w 18288001"/>
              <a:gd name="connsiteY45" fmla="*/ 958327 h 2156161"/>
              <a:gd name="connsiteX46" fmla="*/ 8131622 w 18288001"/>
              <a:gd name="connsiteY46" fmla="*/ 965286 h 2156161"/>
              <a:gd name="connsiteX47" fmla="*/ 8047388 w 18288001"/>
              <a:gd name="connsiteY47" fmla="*/ 973115 h 2156161"/>
              <a:gd name="connsiteX48" fmla="*/ 7966335 w 18288001"/>
              <a:gd name="connsiteY48" fmla="*/ 980944 h 2156161"/>
              <a:gd name="connsiteX49" fmla="*/ 7887665 w 18288001"/>
              <a:gd name="connsiteY49" fmla="*/ 990512 h 2156161"/>
              <a:gd name="connsiteX50" fmla="*/ 7810584 w 18288001"/>
              <a:gd name="connsiteY50" fmla="*/ 1000951 h 2156161"/>
              <a:gd name="connsiteX51" fmla="*/ 7736680 w 18288001"/>
              <a:gd name="connsiteY51" fmla="*/ 1010520 h 2156161"/>
              <a:gd name="connsiteX52" fmla="*/ 0 w 18288001"/>
              <a:gd name="connsiteY52" fmla="*/ 2156161 h 2156161"/>
              <a:gd name="connsiteX53" fmla="*/ 0 w 18288001"/>
              <a:gd name="connsiteY53" fmla="*/ 1231760 h 2156161"/>
              <a:gd name="connsiteX54" fmla="*/ 7736680 w 18288001"/>
              <a:gd name="connsiteY54" fmla="*/ 86119 h 2156161"/>
              <a:gd name="connsiteX55" fmla="*/ 7810584 w 18288001"/>
              <a:gd name="connsiteY55" fmla="*/ 76550 h 2156161"/>
              <a:gd name="connsiteX56" fmla="*/ 7887665 w 18288001"/>
              <a:gd name="connsiteY56" fmla="*/ 66111 h 2156161"/>
              <a:gd name="connsiteX57" fmla="*/ 7966335 w 18288001"/>
              <a:gd name="connsiteY57" fmla="*/ 56543 h 2156161"/>
              <a:gd name="connsiteX58" fmla="*/ 8047388 w 18288001"/>
              <a:gd name="connsiteY58" fmla="*/ 48714 h 2156161"/>
              <a:gd name="connsiteX59" fmla="*/ 8131622 w 18288001"/>
              <a:gd name="connsiteY59" fmla="*/ 40885 h 2156161"/>
              <a:gd name="connsiteX60" fmla="*/ 8217443 w 18288001"/>
              <a:gd name="connsiteY60" fmla="*/ 33926 h 2156161"/>
              <a:gd name="connsiteX61" fmla="*/ 8304854 w 18288001"/>
              <a:gd name="connsiteY61" fmla="*/ 27836 h 2156161"/>
              <a:gd name="connsiteX62" fmla="*/ 8394648 w 18288001"/>
              <a:gd name="connsiteY62" fmla="*/ 21747 h 2156161"/>
              <a:gd name="connsiteX63" fmla="*/ 8485238 w 18288001"/>
              <a:gd name="connsiteY63" fmla="*/ 17398 h 2156161"/>
              <a:gd name="connsiteX64" fmla="*/ 8576622 w 18288001"/>
              <a:gd name="connsiteY64" fmla="*/ 12178 h 2156161"/>
              <a:gd name="connsiteX65" fmla="*/ 8668801 w 18288001"/>
              <a:gd name="connsiteY65" fmla="*/ 8699 h 2156161"/>
              <a:gd name="connsiteX66" fmla="*/ 8762570 w 18288001"/>
              <a:gd name="connsiteY66" fmla="*/ 6089 h 2156161"/>
              <a:gd name="connsiteX67" fmla="*/ 8857927 w 18288001"/>
              <a:gd name="connsiteY67" fmla="*/ 3479 h 2156161"/>
              <a:gd name="connsiteX68" fmla="*/ 8953285 w 18288001"/>
              <a:gd name="connsiteY68" fmla="*/ 2610 h 2156161"/>
              <a:gd name="connsiteX69" fmla="*/ 9047848 w 18288001"/>
              <a:gd name="connsiteY69" fmla="*/ 870 h 2156161"/>
              <a:gd name="connsiteX70" fmla="*/ 9144000 w 18288001"/>
              <a:gd name="connsiteY70" fmla="*/ 0 h 21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8288001" h="2156161">
                <a:moveTo>
                  <a:pt x="9144000" y="0"/>
                </a:moveTo>
                <a:lnTo>
                  <a:pt x="9239358" y="870"/>
                </a:lnTo>
                <a:lnTo>
                  <a:pt x="9334715" y="2610"/>
                </a:lnTo>
                <a:lnTo>
                  <a:pt x="9430073" y="3479"/>
                </a:lnTo>
                <a:lnTo>
                  <a:pt x="9525430" y="6089"/>
                </a:lnTo>
                <a:lnTo>
                  <a:pt x="9617609" y="8699"/>
                </a:lnTo>
                <a:lnTo>
                  <a:pt x="9711378" y="12178"/>
                </a:lnTo>
                <a:lnTo>
                  <a:pt x="9802762" y="17398"/>
                </a:lnTo>
                <a:lnTo>
                  <a:pt x="9893352" y="21747"/>
                </a:lnTo>
                <a:lnTo>
                  <a:pt x="9983147" y="27836"/>
                </a:lnTo>
                <a:lnTo>
                  <a:pt x="10069763" y="33926"/>
                </a:lnTo>
                <a:lnTo>
                  <a:pt x="10155585" y="40885"/>
                </a:lnTo>
                <a:lnTo>
                  <a:pt x="10239023" y="48714"/>
                </a:lnTo>
                <a:lnTo>
                  <a:pt x="10321666" y="56543"/>
                </a:lnTo>
                <a:lnTo>
                  <a:pt x="10400336" y="66111"/>
                </a:lnTo>
                <a:lnTo>
                  <a:pt x="10477417" y="76550"/>
                </a:lnTo>
                <a:lnTo>
                  <a:pt x="10551319" y="86119"/>
                </a:lnTo>
                <a:lnTo>
                  <a:pt x="18288001" y="1231760"/>
                </a:lnTo>
                <a:lnTo>
                  <a:pt x="18288001" y="2156161"/>
                </a:lnTo>
                <a:lnTo>
                  <a:pt x="10551319" y="1010520"/>
                </a:lnTo>
                <a:lnTo>
                  <a:pt x="10477417" y="1000951"/>
                </a:lnTo>
                <a:lnTo>
                  <a:pt x="10400336" y="990512"/>
                </a:lnTo>
                <a:lnTo>
                  <a:pt x="10321666" y="980944"/>
                </a:lnTo>
                <a:lnTo>
                  <a:pt x="10239023" y="973115"/>
                </a:lnTo>
                <a:lnTo>
                  <a:pt x="10155585" y="965286"/>
                </a:lnTo>
                <a:lnTo>
                  <a:pt x="10069763" y="958327"/>
                </a:lnTo>
                <a:lnTo>
                  <a:pt x="9983147" y="952237"/>
                </a:lnTo>
                <a:lnTo>
                  <a:pt x="9893352" y="946148"/>
                </a:lnTo>
                <a:lnTo>
                  <a:pt x="9802762" y="941799"/>
                </a:lnTo>
                <a:lnTo>
                  <a:pt x="9711378" y="936579"/>
                </a:lnTo>
                <a:lnTo>
                  <a:pt x="9617609" y="933100"/>
                </a:lnTo>
                <a:lnTo>
                  <a:pt x="9525430" y="930490"/>
                </a:lnTo>
                <a:lnTo>
                  <a:pt x="9430073" y="927880"/>
                </a:lnTo>
                <a:lnTo>
                  <a:pt x="9334715" y="927011"/>
                </a:lnTo>
                <a:lnTo>
                  <a:pt x="9239358" y="925271"/>
                </a:lnTo>
                <a:lnTo>
                  <a:pt x="9144000" y="924401"/>
                </a:lnTo>
                <a:lnTo>
                  <a:pt x="9047848" y="925271"/>
                </a:lnTo>
                <a:lnTo>
                  <a:pt x="8953285" y="927011"/>
                </a:lnTo>
                <a:lnTo>
                  <a:pt x="8857927" y="927880"/>
                </a:lnTo>
                <a:lnTo>
                  <a:pt x="8762570" y="930490"/>
                </a:lnTo>
                <a:lnTo>
                  <a:pt x="8668801" y="933100"/>
                </a:lnTo>
                <a:lnTo>
                  <a:pt x="8576622" y="936579"/>
                </a:lnTo>
                <a:lnTo>
                  <a:pt x="8485238" y="941799"/>
                </a:lnTo>
                <a:lnTo>
                  <a:pt x="8394648" y="946148"/>
                </a:lnTo>
                <a:lnTo>
                  <a:pt x="8304854" y="952237"/>
                </a:lnTo>
                <a:lnTo>
                  <a:pt x="8217443" y="958327"/>
                </a:lnTo>
                <a:lnTo>
                  <a:pt x="8131622" y="965286"/>
                </a:lnTo>
                <a:lnTo>
                  <a:pt x="8047388" y="973115"/>
                </a:lnTo>
                <a:lnTo>
                  <a:pt x="7966335" y="980944"/>
                </a:lnTo>
                <a:lnTo>
                  <a:pt x="7887665" y="990512"/>
                </a:lnTo>
                <a:lnTo>
                  <a:pt x="7810584" y="1000951"/>
                </a:lnTo>
                <a:lnTo>
                  <a:pt x="7736680" y="1010520"/>
                </a:lnTo>
                <a:lnTo>
                  <a:pt x="0" y="2156161"/>
                </a:lnTo>
                <a:lnTo>
                  <a:pt x="0" y="1231760"/>
                </a:lnTo>
                <a:lnTo>
                  <a:pt x="7736680" y="86119"/>
                </a:lnTo>
                <a:lnTo>
                  <a:pt x="7810584" y="76550"/>
                </a:lnTo>
                <a:lnTo>
                  <a:pt x="7887665" y="66111"/>
                </a:lnTo>
                <a:lnTo>
                  <a:pt x="7966335" y="56543"/>
                </a:lnTo>
                <a:lnTo>
                  <a:pt x="8047388" y="48714"/>
                </a:lnTo>
                <a:lnTo>
                  <a:pt x="8131622" y="40885"/>
                </a:lnTo>
                <a:lnTo>
                  <a:pt x="8217443" y="33926"/>
                </a:lnTo>
                <a:lnTo>
                  <a:pt x="8304854" y="27836"/>
                </a:lnTo>
                <a:lnTo>
                  <a:pt x="8394648" y="21747"/>
                </a:lnTo>
                <a:lnTo>
                  <a:pt x="8485238" y="17398"/>
                </a:lnTo>
                <a:lnTo>
                  <a:pt x="8576622" y="12178"/>
                </a:lnTo>
                <a:lnTo>
                  <a:pt x="8668801" y="8699"/>
                </a:lnTo>
                <a:lnTo>
                  <a:pt x="8762570" y="6089"/>
                </a:lnTo>
                <a:lnTo>
                  <a:pt x="8857927" y="3479"/>
                </a:lnTo>
                <a:lnTo>
                  <a:pt x="8953285" y="2610"/>
                </a:lnTo>
                <a:lnTo>
                  <a:pt x="9047848" y="870"/>
                </a:lnTo>
                <a:lnTo>
                  <a:pt x="9144000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Полилиния 19">
            <a:extLst>
              <a:ext uri="{FF2B5EF4-FFF2-40B4-BE49-F238E27FC236}">
                <a16:creationId xmlns:a16="http://schemas.microsoft.com/office/drawing/2014/main" id="{7714263B-88BC-4348-9931-80D686DC44FE}"/>
              </a:ext>
            </a:extLst>
          </p:cNvPr>
          <p:cNvSpPr/>
          <p:nvPr/>
        </p:nvSpPr>
        <p:spPr>
          <a:xfrm>
            <a:off x="-13380" y="3338727"/>
            <a:ext cx="12211992" cy="1439797"/>
          </a:xfrm>
          <a:custGeom>
            <a:avLst/>
            <a:gdLst>
              <a:gd name="connsiteX0" fmla="*/ 9144000 w 18288001"/>
              <a:gd name="connsiteY0" fmla="*/ 0 h 2156161"/>
              <a:gd name="connsiteX1" fmla="*/ 9239358 w 18288001"/>
              <a:gd name="connsiteY1" fmla="*/ 870 h 2156161"/>
              <a:gd name="connsiteX2" fmla="*/ 9334715 w 18288001"/>
              <a:gd name="connsiteY2" fmla="*/ 2610 h 2156161"/>
              <a:gd name="connsiteX3" fmla="*/ 9430073 w 18288001"/>
              <a:gd name="connsiteY3" fmla="*/ 3479 h 2156161"/>
              <a:gd name="connsiteX4" fmla="*/ 9525430 w 18288001"/>
              <a:gd name="connsiteY4" fmla="*/ 6089 h 2156161"/>
              <a:gd name="connsiteX5" fmla="*/ 9617609 w 18288001"/>
              <a:gd name="connsiteY5" fmla="*/ 8699 h 2156161"/>
              <a:gd name="connsiteX6" fmla="*/ 9711378 w 18288001"/>
              <a:gd name="connsiteY6" fmla="*/ 12178 h 2156161"/>
              <a:gd name="connsiteX7" fmla="*/ 9802762 w 18288001"/>
              <a:gd name="connsiteY7" fmla="*/ 17398 h 2156161"/>
              <a:gd name="connsiteX8" fmla="*/ 9893352 w 18288001"/>
              <a:gd name="connsiteY8" fmla="*/ 21747 h 2156161"/>
              <a:gd name="connsiteX9" fmla="*/ 9983147 w 18288001"/>
              <a:gd name="connsiteY9" fmla="*/ 27836 h 2156161"/>
              <a:gd name="connsiteX10" fmla="*/ 10069763 w 18288001"/>
              <a:gd name="connsiteY10" fmla="*/ 33926 h 2156161"/>
              <a:gd name="connsiteX11" fmla="*/ 10155585 w 18288001"/>
              <a:gd name="connsiteY11" fmla="*/ 40885 h 2156161"/>
              <a:gd name="connsiteX12" fmla="*/ 10239023 w 18288001"/>
              <a:gd name="connsiteY12" fmla="*/ 48714 h 2156161"/>
              <a:gd name="connsiteX13" fmla="*/ 10321666 w 18288001"/>
              <a:gd name="connsiteY13" fmla="*/ 56543 h 2156161"/>
              <a:gd name="connsiteX14" fmla="*/ 10400336 w 18288001"/>
              <a:gd name="connsiteY14" fmla="*/ 66111 h 2156161"/>
              <a:gd name="connsiteX15" fmla="*/ 10477417 w 18288001"/>
              <a:gd name="connsiteY15" fmla="*/ 76550 h 2156161"/>
              <a:gd name="connsiteX16" fmla="*/ 10551319 w 18288001"/>
              <a:gd name="connsiteY16" fmla="*/ 86119 h 2156161"/>
              <a:gd name="connsiteX17" fmla="*/ 18288001 w 18288001"/>
              <a:gd name="connsiteY17" fmla="*/ 1231760 h 2156161"/>
              <a:gd name="connsiteX18" fmla="*/ 18288001 w 18288001"/>
              <a:gd name="connsiteY18" fmla="*/ 2156161 h 2156161"/>
              <a:gd name="connsiteX19" fmla="*/ 10551319 w 18288001"/>
              <a:gd name="connsiteY19" fmla="*/ 1010520 h 2156161"/>
              <a:gd name="connsiteX20" fmla="*/ 10477417 w 18288001"/>
              <a:gd name="connsiteY20" fmla="*/ 1000951 h 2156161"/>
              <a:gd name="connsiteX21" fmla="*/ 10400336 w 18288001"/>
              <a:gd name="connsiteY21" fmla="*/ 990512 h 2156161"/>
              <a:gd name="connsiteX22" fmla="*/ 10321666 w 18288001"/>
              <a:gd name="connsiteY22" fmla="*/ 980944 h 2156161"/>
              <a:gd name="connsiteX23" fmla="*/ 10239023 w 18288001"/>
              <a:gd name="connsiteY23" fmla="*/ 973115 h 2156161"/>
              <a:gd name="connsiteX24" fmla="*/ 10155585 w 18288001"/>
              <a:gd name="connsiteY24" fmla="*/ 965286 h 2156161"/>
              <a:gd name="connsiteX25" fmla="*/ 10069763 w 18288001"/>
              <a:gd name="connsiteY25" fmla="*/ 958327 h 2156161"/>
              <a:gd name="connsiteX26" fmla="*/ 9983147 w 18288001"/>
              <a:gd name="connsiteY26" fmla="*/ 952237 h 2156161"/>
              <a:gd name="connsiteX27" fmla="*/ 9893352 w 18288001"/>
              <a:gd name="connsiteY27" fmla="*/ 946148 h 2156161"/>
              <a:gd name="connsiteX28" fmla="*/ 9802762 w 18288001"/>
              <a:gd name="connsiteY28" fmla="*/ 941799 h 2156161"/>
              <a:gd name="connsiteX29" fmla="*/ 9711378 w 18288001"/>
              <a:gd name="connsiteY29" fmla="*/ 936579 h 2156161"/>
              <a:gd name="connsiteX30" fmla="*/ 9617609 w 18288001"/>
              <a:gd name="connsiteY30" fmla="*/ 933100 h 2156161"/>
              <a:gd name="connsiteX31" fmla="*/ 9525430 w 18288001"/>
              <a:gd name="connsiteY31" fmla="*/ 930490 h 2156161"/>
              <a:gd name="connsiteX32" fmla="*/ 9430073 w 18288001"/>
              <a:gd name="connsiteY32" fmla="*/ 927880 h 2156161"/>
              <a:gd name="connsiteX33" fmla="*/ 9334715 w 18288001"/>
              <a:gd name="connsiteY33" fmla="*/ 927011 h 2156161"/>
              <a:gd name="connsiteX34" fmla="*/ 9239358 w 18288001"/>
              <a:gd name="connsiteY34" fmla="*/ 925271 h 2156161"/>
              <a:gd name="connsiteX35" fmla="*/ 9144000 w 18288001"/>
              <a:gd name="connsiteY35" fmla="*/ 924401 h 2156161"/>
              <a:gd name="connsiteX36" fmla="*/ 9047848 w 18288001"/>
              <a:gd name="connsiteY36" fmla="*/ 925271 h 2156161"/>
              <a:gd name="connsiteX37" fmla="*/ 8953285 w 18288001"/>
              <a:gd name="connsiteY37" fmla="*/ 927011 h 2156161"/>
              <a:gd name="connsiteX38" fmla="*/ 8857927 w 18288001"/>
              <a:gd name="connsiteY38" fmla="*/ 927880 h 2156161"/>
              <a:gd name="connsiteX39" fmla="*/ 8762570 w 18288001"/>
              <a:gd name="connsiteY39" fmla="*/ 930490 h 2156161"/>
              <a:gd name="connsiteX40" fmla="*/ 8668801 w 18288001"/>
              <a:gd name="connsiteY40" fmla="*/ 933100 h 2156161"/>
              <a:gd name="connsiteX41" fmla="*/ 8576622 w 18288001"/>
              <a:gd name="connsiteY41" fmla="*/ 936579 h 2156161"/>
              <a:gd name="connsiteX42" fmla="*/ 8485238 w 18288001"/>
              <a:gd name="connsiteY42" fmla="*/ 941799 h 2156161"/>
              <a:gd name="connsiteX43" fmla="*/ 8394648 w 18288001"/>
              <a:gd name="connsiteY43" fmla="*/ 946148 h 2156161"/>
              <a:gd name="connsiteX44" fmla="*/ 8304854 w 18288001"/>
              <a:gd name="connsiteY44" fmla="*/ 952237 h 2156161"/>
              <a:gd name="connsiteX45" fmla="*/ 8217443 w 18288001"/>
              <a:gd name="connsiteY45" fmla="*/ 958327 h 2156161"/>
              <a:gd name="connsiteX46" fmla="*/ 8131622 w 18288001"/>
              <a:gd name="connsiteY46" fmla="*/ 965286 h 2156161"/>
              <a:gd name="connsiteX47" fmla="*/ 8047388 w 18288001"/>
              <a:gd name="connsiteY47" fmla="*/ 973115 h 2156161"/>
              <a:gd name="connsiteX48" fmla="*/ 7966335 w 18288001"/>
              <a:gd name="connsiteY48" fmla="*/ 980944 h 2156161"/>
              <a:gd name="connsiteX49" fmla="*/ 7887665 w 18288001"/>
              <a:gd name="connsiteY49" fmla="*/ 990512 h 2156161"/>
              <a:gd name="connsiteX50" fmla="*/ 7810584 w 18288001"/>
              <a:gd name="connsiteY50" fmla="*/ 1000951 h 2156161"/>
              <a:gd name="connsiteX51" fmla="*/ 7736680 w 18288001"/>
              <a:gd name="connsiteY51" fmla="*/ 1010520 h 2156161"/>
              <a:gd name="connsiteX52" fmla="*/ 0 w 18288001"/>
              <a:gd name="connsiteY52" fmla="*/ 2156161 h 2156161"/>
              <a:gd name="connsiteX53" fmla="*/ 0 w 18288001"/>
              <a:gd name="connsiteY53" fmla="*/ 1231760 h 2156161"/>
              <a:gd name="connsiteX54" fmla="*/ 7736680 w 18288001"/>
              <a:gd name="connsiteY54" fmla="*/ 86119 h 2156161"/>
              <a:gd name="connsiteX55" fmla="*/ 7810584 w 18288001"/>
              <a:gd name="connsiteY55" fmla="*/ 76550 h 2156161"/>
              <a:gd name="connsiteX56" fmla="*/ 7887665 w 18288001"/>
              <a:gd name="connsiteY56" fmla="*/ 66111 h 2156161"/>
              <a:gd name="connsiteX57" fmla="*/ 7966335 w 18288001"/>
              <a:gd name="connsiteY57" fmla="*/ 56543 h 2156161"/>
              <a:gd name="connsiteX58" fmla="*/ 8047388 w 18288001"/>
              <a:gd name="connsiteY58" fmla="*/ 48714 h 2156161"/>
              <a:gd name="connsiteX59" fmla="*/ 8131622 w 18288001"/>
              <a:gd name="connsiteY59" fmla="*/ 40885 h 2156161"/>
              <a:gd name="connsiteX60" fmla="*/ 8217443 w 18288001"/>
              <a:gd name="connsiteY60" fmla="*/ 33926 h 2156161"/>
              <a:gd name="connsiteX61" fmla="*/ 8304854 w 18288001"/>
              <a:gd name="connsiteY61" fmla="*/ 27836 h 2156161"/>
              <a:gd name="connsiteX62" fmla="*/ 8394648 w 18288001"/>
              <a:gd name="connsiteY62" fmla="*/ 21747 h 2156161"/>
              <a:gd name="connsiteX63" fmla="*/ 8485238 w 18288001"/>
              <a:gd name="connsiteY63" fmla="*/ 17398 h 2156161"/>
              <a:gd name="connsiteX64" fmla="*/ 8576622 w 18288001"/>
              <a:gd name="connsiteY64" fmla="*/ 12178 h 2156161"/>
              <a:gd name="connsiteX65" fmla="*/ 8668801 w 18288001"/>
              <a:gd name="connsiteY65" fmla="*/ 8699 h 2156161"/>
              <a:gd name="connsiteX66" fmla="*/ 8762570 w 18288001"/>
              <a:gd name="connsiteY66" fmla="*/ 6089 h 2156161"/>
              <a:gd name="connsiteX67" fmla="*/ 8857927 w 18288001"/>
              <a:gd name="connsiteY67" fmla="*/ 3479 h 2156161"/>
              <a:gd name="connsiteX68" fmla="*/ 8953285 w 18288001"/>
              <a:gd name="connsiteY68" fmla="*/ 2610 h 2156161"/>
              <a:gd name="connsiteX69" fmla="*/ 9047848 w 18288001"/>
              <a:gd name="connsiteY69" fmla="*/ 870 h 2156161"/>
              <a:gd name="connsiteX70" fmla="*/ 9144000 w 18288001"/>
              <a:gd name="connsiteY70" fmla="*/ 0 h 21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8288001" h="2156161">
                <a:moveTo>
                  <a:pt x="9144000" y="0"/>
                </a:moveTo>
                <a:lnTo>
                  <a:pt x="9239358" y="870"/>
                </a:lnTo>
                <a:lnTo>
                  <a:pt x="9334715" y="2610"/>
                </a:lnTo>
                <a:lnTo>
                  <a:pt x="9430073" y="3479"/>
                </a:lnTo>
                <a:lnTo>
                  <a:pt x="9525430" y="6089"/>
                </a:lnTo>
                <a:lnTo>
                  <a:pt x="9617609" y="8699"/>
                </a:lnTo>
                <a:lnTo>
                  <a:pt x="9711378" y="12178"/>
                </a:lnTo>
                <a:lnTo>
                  <a:pt x="9802762" y="17398"/>
                </a:lnTo>
                <a:lnTo>
                  <a:pt x="9893352" y="21747"/>
                </a:lnTo>
                <a:lnTo>
                  <a:pt x="9983147" y="27836"/>
                </a:lnTo>
                <a:lnTo>
                  <a:pt x="10069763" y="33926"/>
                </a:lnTo>
                <a:lnTo>
                  <a:pt x="10155585" y="40885"/>
                </a:lnTo>
                <a:lnTo>
                  <a:pt x="10239023" y="48714"/>
                </a:lnTo>
                <a:lnTo>
                  <a:pt x="10321666" y="56543"/>
                </a:lnTo>
                <a:lnTo>
                  <a:pt x="10400336" y="66111"/>
                </a:lnTo>
                <a:lnTo>
                  <a:pt x="10477417" y="76550"/>
                </a:lnTo>
                <a:lnTo>
                  <a:pt x="10551319" y="86119"/>
                </a:lnTo>
                <a:lnTo>
                  <a:pt x="18288001" y="1231760"/>
                </a:lnTo>
                <a:lnTo>
                  <a:pt x="18288001" y="2156161"/>
                </a:lnTo>
                <a:lnTo>
                  <a:pt x="10551319" y="1010520"/>
                </a:lnTo>
                <a:lnTo>
                  <a:pt x="10477417" y="1000951"/>
                </a:lnTo>
                <a:lnTo>
                  <a:pt x="10400336" y="990512"/>
                </a:lnTo>
                <a:lnTo>
                  <a:pt x="10321666" y="980944"/>
                </a:lnTo>
                <a:lnTo>
                  <a:pt x="10239023" y="973115"/>
                </a:lnTo>
                <a:lnTo>
                  <a:pt x="10155585" y="965286"/>
                </a:lnTo>
                <a:lnTo>
                  <a:pt x="10069763" y="958327"/>
                </a:lnTo>
                <a:lnTo>
                  <a:pt x="9983147" y="952237"/>
                </a:lnTo>
                <a:lnTo>
                  <a:pt x="9893352" y="946148"/>
                </a:lnTo>
                <a:lnTo>
                  <a:pt x="9802762" y="941799"/>
                </a:lnTo>
                <a:lnTo>
                  <a:pt x="9711378" y="936579"/>
                </a:lnTo>
                <a:lnTo>
                  <a:pt x="9617609" y="933100"/>
                </a:lnTo>
                <a:lnTo>
                  <a:pt x="9525430" y="930490"/>
                </a:lnTo>
                <a:lnTo>
                  <a:pt x="9430073" y="927880"/>
                </a:lnTo>
                <a:lnTo>
                  <a:pt x="9334715" y="927011"/>
                </a:lnTo>
                <a:lnTo>
                  <a:pt x="9239358" y="925271"/>
                </a:lnTo>
                <a:lnTo>
                  <a:pt x="9144000" y="924401"/>
                </a:lnTo>
                <a:lnTo>
                  <a:pt x="9047848" y="925271"/>
                </a:lnTo>
                <a:lnTo>
                  <a:pt x="8953285" y="927011"/>
                </a:lnTo>
                <a:lnTo>
                  <a:pt x="8857927" y="927880"/>
                </a:lnTo>
                <a:lnTo>
                  <a:pt x="8762570" y="930490"/>
                </a:lnTo>
                <a:lnTo>
                  <a:pt x="8668801" y="933100"/>
                </a:lnTo>
                <a:lnTo>
                  <a:pt x="8576622" y="936579"/>
                </a:lnTo>
                <a:lnTo>
                  <a:pt x="8485238" y="941799"/>
                </a:lnTo>
                <a:lnTo>
                  <a:pt x="8394648" y="946148"/>
                </a:lnTo>
                <a:lnTo>
                  <a:pt x="8304854" y="952237"/>
                </a:lnTo>
                <a:lnTo>
                  <a:pt x="8217443" y="958327"/>
                </a:lnTo>
                <a:lnTo>
                  <a:pt x="8131622" y="965286"/>
                </a:lnTo>
                <a:lnTo>
                  <a:pt x="8047388" y="973115"/>
                </a:lnTo>
                <a:lnTo>
                  <a:pt x="7966335" y="980944"/>
                </a:lnTo>
                <a:lnTo>
                  <a:pt x="7887665" y="990512"/>
                </a:lnTo>
                <a:lnTo>
                  <a:pt x="7810584" y="1000951"/>
                </a:lnTo>
                <a:lnTo>
                  <a:pt x="7736680" y="1010520"/>
                </a:lnTo>
                <a:lnTo>
                  <a:pt x="0" y="2156161"/>
                </a:lnTo>
                <a:lnTo>
                  <a:pt x="0" y="1231760"/>
                </a:lnTo>
                <a:lnTo>
                  <a:pt x="7736680" y="86119"/>
                </a:lnTo>
                <a:lnTo>
                  <a:pt x="7810584" y="76550"/>
                </a:lnTo>
                <a:lnTo>
                  <a:pt x="7887665" y="66111"/>
                </a:lnTo>
                <a:lnTo>
                  <a:pt x="7966335" y="56543"/>
                </a:lnTo>
                <a:lnTo>
                  <a:pt x="8047388" y="48714"/>
                </a:lnTo>
                <a:lnTo>
                  <a:pt x="8131622" y="40885"/>
                </a:lnTo>
                <a:lnTo>
                  <a:pt x="8217443" y="33926"/>
                </a:lnTo>
                <a:lnTo>
                  <a:pt x="8304854" y="27836"/>
                </a:lnTo>
                <a:lnTo>
                  <a:pt x="8394648" y="21747"/>
                </a:lnTo>
                <a:lnTo>
                  <a:pt x="8485238" y="17398"/>
                </a:lnTo>
                <a:lnTo>
                  <a:pt x="8576622" y="12178"/>
                </a:lnTo>
                <a:lnTo>
                  <a:pt x="8668801" y="8699"/>
                </a:lnTo>
                <a:lnTo>
                  <a:pt x="8762570" y="6089"/>
                </a:lnTo>
                <a:lnTo>
                  <a:pt x="8857927" y="3479"/>
                </a:lnTo>
                <a:lnTo>
                  <a:pt x="8953285" y="2610"/>
                </a:lnTo>
                <a:lnTo>
                  <a:pt x="9047848" y="870"/>
                </a:lnTo>
                <a:lnTo>
                  <a:pt x="9144000" y="0"/>
                </a:lnTo>
                <a:close/>
              </a:path>
            </a:pathLst>
          </a:custGeom>
          <a:gradFill>
            <a:gsLst>
              <a:gs pos="66000">
                <a:srgbClr val="86E7E9"/>
              </a:gs>
              <a:gs pos="21000">
                <a:srgbClr val="346FB8"/>
              </a:gs>
            </a:gsLst>
            <a:lin ang="21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81CBEF-75E8-4346-B727-87C6DCE0E95F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088" y="-15917"/>
            <a:ext cx="12214088" cy="4173146"/>
          </a:xfrm>
          <a:custGeom>
            <a:avLst/>
            <a:gdLst>
              <a:gd name="T0" fmla="*/ 0 w 23014"/>
              <a:gd name="T1" fmla="*/ 0 h 7183"/>
              <a:gd name="T2" fmla="*/ 23014 w 23014"/>
              <a:gd name="T3" fmla="*/ 0 h 7183"/>
              <a:gd name="T4" fmla="*/ 23014 w 23014"/>
              <a:gd name="T5" fmla="*/ 7183 h 7183"/>
              <a:gd name="T6" fmla="*/ 13278 w 23014"/>
              <a:gd name="T7" fmla="*/ 5866 h 7183"/>
              <a:gd name="T8" fmla="*/ 13185 w 23014"/>
              <a:gd name="T9" fmla="*/ 5855 h 7183"/>
              <a:gd name="T10" fmla="*/ 13088 w 23014"/>
              <a:gd name="T11" fmla="*/ 5843 h 7183"/>
              <a:gd name="T12" fmla="*/ 12989 w 23014"/>
              <a:gd name="T13" fmla="*/ 5832 h 7183"/>
              <a:gd name="T14" fmla="*/ 12885 w 23014"/>
              <a:gd name="T15" fmla="*/ 5823 h 7183"/>
              <a:gd name="T16" fmla="*/ 12780 w 23014"/>
              <a:gd name="T17" fmla="*/ 5814 h 7183"/>
              <a:gd name="T18" fmla="*/ 12672 w 23014"/>
              <a:gd name="T19" fmla="*/ 5806 h 7183"/>
              <a:gd name="T20" fmla="*/ 12563 w 23014"/>
              <a:gd name="T21" fmla="*/ 5799 h 7183"/>
              <a:gd name="T22" fmla="*/ 12450 w 23014"/>
              <a:gd name="T23" fmla="*/ 5792 h 7183"/>
              <a:gd name="T24" fmla="*/ 12336 w 23014"/>
              <a:gd name="T25" fmla="*/ 5787 h 7183"/>
              <a:gd name="T26" fmla="*/ 12221 w 23014"/>
              <a:gd name="T27" fmla="*/ 5781 h 7183"/>
              <a:gd name="T28" fmla="*/ 12103 w 23014"/>
              <a:gd name="T29" fmla="*/ 5777 h 7183"/>
              <a:gd name="T30" fmla="*/ 11987 w 23014"/>
              <a:gd name="T31" fmla="*/ 5774 h 7183"/>
              <a:gd name="T32" fmla="*/ 11867 w 23014"/>
              <a:gd name="T33" fmla="*/ 5771 h 7183"/>
              <a:gd name="T34" fmla="*/ 11747 w 23014"/>
              <a:gd name="T35" fmla="*/ 5770 h 7183"/>
              <a:gd name="T36" fmla="*/ 11627 w 23014"/>
              <a:gd name="T37" fmla="*/ 5768 h 7183"/>
              <a:gd name="T38" fmla="*/ 11507 w 23014"/>
              <a:gd name="T39" fmla="*/ 5767 h 7183"/>
              <a:gd name="T40" fmla="*/ 11386 w 23014"/>
              <a:gd name="T41" fmla="*/ 5768 h 7183"/>
              <a:gd name="T42" fmla="*/ 11267 w 23014"/>
              <a:gd name="T43" fmla="*/ 5770 h 7183"/>
              <a:gd name="T44" fmla="*/ 11147 w 23014"/>
              <a:gd name="T45" fmla="*/ 5771 h 7183"/>
              <a:gd name="T46" fmla="*/ 11027 w 23014"/>
              <a:gd name="T47" fmla="*/ 5774 h 7183"/>
              <a:gd name="T48" fmla="*/ 10909 w 23014"/>
              <a:gd name="T49" fmla="*/ 5777 h 7183"/>
              <a:gd name="T50" fmla="*/ 10793 w 23014"/>
              <a:gd name="T51" fmla="*/ 5781 h 7183"/>
              <a:gd name="T52" fmla="*/ 10678 w 23014"/>
              <a:gd name="T53" fmla="*/ 5787 h 7183"/>
              <a:gd name="T54" fmla="*/ 10564 w 23014"/>
              <a:gd name="T55" fmla="*/ 5792 h 7183"/>
              <a:gd name="T56" fmla="*/ 10451 w 23014"/>
              <a:gd name="T57" fmla="*/ 5799 h 7183"/>
              <a:gd name="T58" fmla="*/ 10341 w 23014"/>
              <a:gd name="T59" fmla="*/ 5806 h 7183"/>
              <a:gd name="T60" fmla="*/ 10233 w 23014"/>
              <a:gd name="T61" fmla="*/ 5814 h 7183"/>
              <a:gd name="T62" fmla="*/ 10127 w 23014"/>
              <a:gd name="T63" fmla="*/ 5823 h 7183"/>
              <a:gd name="T64" fmla="*/ 10025 w 23014"/>
              <a:gd name="T65" fmla="*/ 5832 h 7183"/>
              <a:gd name="T66" fmla="*/ 9926 w 23014"/>
              <a:gd name="T67" fmla="*/ 5843 h 7183"/>
              <a:gd name="T68" fmla="*/ 9829 w 23014"/>
              <a:gd name="T69" fmla="*/ 5855 h 7183"/>
              <a:gd name="T70" fmla="*/ 9736 w 23014"/>
              <a:gd name="T71" fmla="*/ 5866 h 7183"/>
              <a:gd name="T72" fmla="*/ 0 w 23014"/>
              <a:gd name="T73" fmla="*/ 7183 h 7183"/>
              <a:gd name="T74" fmla="*/ 0 w 23014"/>
              <a:gd name="T75" fmla="*/ 0 h 7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014" h="7183">
                <a:moveTo>
                  <a:pt x="0" y="0"/>
                </a:moveTo>
                <a:lnTo>
                  <a:pt x="23014" y="0"/>
                </a:lnTo>
                <a:lnTo>
                  <a:pt x="23014" y="7183"/>
                </a:lnTo>
                <a:lnTo>
                  <a:pt x="13278" y="5866"/>
                </a:lnTo>
                <a:lnTo>
                  <a:pt x="13185" y="5855"/>
                </a:lnTo>
                <a:lnTo>
                  <a:pt x="13088" y="5843"/>
                </a:lnTo>
                <a:lnTo>
                  <a:pt x="12989" y="5832"/>
                </a:lnTo>
                <a:lnTo>
                  <a:pt x="12885" y="5823"/>
                </a:lnTo>
                <a:lnTo>
                  <a:pt x="12780" y="5814"/>
                </a:lnTo>
                <a:lnTo>
                  <a:pt x="12672" y="5806"/>
                </a:lnTo>
                <a:lnTo>
                  <a:pt x="12563" y="5799"/>
                </a:lnTo>
                <a:lnTo>
                  <a:pt x="12450" y="5792"/>
                </a:lnTo>
                <a:lnTo>
                  <a:pt x="12336" y="5787"/>
                </a:lnTo>
                <a:lnTo>
                  <a:pt x="12221" y="5781"/>
                </a:lnTo>
                <a:lnTo>
                  <a:pt x="12103" y="5777"/>
                </a:lnTo>
                <a:lnTo>
                  <a:pt x="11987" y="5774"/>
                </a:lnTo>
                <a:lnTo>
                  <a:pt x="11867" y="5771"/>
                </a:lnTo>
                <a:lnTo>
                  <a:pt x="11747" y="5770"/>
                </a:lnTo>
                <a:lnTo>
                  <a:pt x="11627" y="5768"/>
                </a:lnTo>
                <a:lnTo>
                  <a:pt x="11507" y="5767"/>
                </a:lnTo>
                <a:lnTo>
                  <a:pt x="11386" y="5768"/>
                </a:lnTo>
                <a:lnTo>
                  <a:pt x="11267" y="5770"/>
                </a:lnTo>
                <a:lnTo>
                  <a:pt x="11147" y="5771"/>
                </a:lnTo>
                <a:lnTo>
                  <a:pt x="11027" y="5774"/>
                </a:lnTo>
                <a:lnTo>
                  <a:pt x="10909" y="5777"/>
                </a:lnTo>
                <a:lnTo>
                  <a:pt x="10793" y="5781"/>
                </a:lnTo>
                <a:lnTo>
                  <a:pt x="10678" y="5787"/>
                </a:lnTo>
                <a:lnTo>
                  <a:pt x="10564" y="5792"/>
                </a:lnTo>
                <a:lnTo>
                  <a:pt x="10451" y="5799"/>
                </a:lnTo>
                <a:lnTo>
                  <a:pt x="10341" y="5806"/>
                </a:lnTo>
                <a:lnTo>
                  <a:pt x="10233" y="5814"/>
                </a:lnTo>
                <a:lnTo>
                  <a:pt x="10127" y="5823"/>
                </a:lnTo>
                <a:lnTo>
                  <a:pt x="10025" y="5832"/>
                </a:lnTo>
                <a:lnTo>
                  <a:pt x="9926" y="5843"/>
                </a:lnTo>
                <a:lnTo>
                  <a:pt x="9829" y="5855"/>
                </a:lnTo>
                <a:lnTo>
                  <a:pt x="9736" y="5866"/>
                </a:lnTo>
                <a:lnTo>
                  <a:pt x="0" y="71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</p:pic>
      <p:sp>
        <p:nvSpPr>
          <p:cNvPr id="27" name="Freeform: Shape 56">
            <a:extLst>
              <a:ext uri="{FF2B5EF4-FFF2-40B4-BE49-F238E27FC236}">
                <a16:creationId xmlns:a16="http://schemas.microsoft.com/office/drawing/2014/main" id="{9F104375-C9A8-6B41-ADAA-2E0BAD821A72}"/>
              </a:ext>
            </a:extLst>
          </p:cNvPr>
          <p:cNvSpPr/>
          <p:nvPr userDrawn="1"/>
        </p:nvSpPr>
        <p:spPr>
          <a:xfrm>
            <a:off x="6770197" y="5691735"/>
            <a:ext cx="456437" cy="386209"/>
          </a:xfrm>
          <a:custGeom>
            <a:avLst/>
            <a:gdLst/>
            <a:ahLst/>
            <a:cxnLst/>
            <a:rect l="l" t="t" r="r" b="b"/>
            <a:pathLst>
              <a:path w="212256" h="179598">
                <a:moveTo>
                  <a:pt x="179599" y="0"/>
                </a:moveTo>
                <a:lnTo>
                  <a:pt x="187763" y="0"/>
                </a:lnTo>
                <a:cubicBezTo>
                  <a:pt x="190056" y="61"/>
                  <a:pt x="191975" y="863"/>
                  <a:pt x="193519" y="2406"/>
                </a:cubicBezTo>
                <a:cubicBezTo>
                  <a:pt x="195063" y="3950"/>
                  <a:pt x="195866" y="5868"/>
                  <a:pt x="195927" y="8160"/>
                </a:cubicBezTo>
                <a:lnTo>
                  <a:pt x="195927" y="24481"/>
                </a:lnTo>
                <a:cubicBezTo>
                  <a:pt x="195866" y="26773"/>
                  <a:pt x="195063" y="28691"/>
                  <a:pt x="193519" y="30234"/>
                </a:cubicBezTo>
                <a:cubicBezTo>
                  <a:pt x="191975" y="31778"/>
                  <a:pt x="190056" y="32580"/>
                  <a:pt x="187763" y="32641"/>
                </a:cubicBezTo>
                <a:lnTo>
                  <a:pt x="179599" y="32641"/>
                </a:lnTo>
                <a:cubicBezTo>
                  <a:pt x="173533" y="32711"/>
                  <a:pt x="168046" y="34201"/>
                  <a:pt x="163138" y="37111"/>
                </a:cubicBezTo>
                <a:cubicBezTo>
                  <a:pt x="158230" y="40020"/>
                  <a:pt x="154321" y="43929"/>
                  <a:pt x="151411" y="48837"/>
                </a:cubicBezTo>
                <a:cubicBezTo>
                  <a:pt x="148501" y="53745"/>
                  <a:pt x="147011" y="59232"/>
                  <a:pt x="146941" y="65298"/>
                </a:cubicBezTo>
                <a:lnTo>
                  <a:pt x="146941" y="69380"/>
                </a:lnTo>
                <a:cubicBezTo>
                  <a:pt x="147029" y="72849"/>
                  <a:pt x="148225" y="75735"/>
                  <a:pt x="150529" y="78039"/>
                </a:cubicBezTo>
                <a:cubicBezTo>
                  <a:pt x="152833" y="80343"/>
                  <a:pt x="155720" y="81539"/>
                  <a:pt x="159188" y="81627"/>
                </a:cubicBezTo>
                <a:lnTo>
                  <a:pt x="187763" y="81627"/>
                </a:lnTo>
                <a:cubicBezTo>
                  <a:pt x="194699" y="81802"/>
                  <a:pt x="200472" y="84194"/>
                  <a:pt x="205080" y="88802"/>
                </a:cubicBezTo>
                <a:cubicBezTo>
                  <a:pt x="209688" y="93411"/>
                  <a:pt x="212080" y="99183"/>
                  <a:pt x="212256" y="106120"/>
                </a:cubicBezTo>
                <a:lnTo>
                  <a:pt x="212256" y="155105"/>
                </a:lnTo>
                <a:cubicBezTo>
                  <a:pt x="212080" y="162042"/>
                  <a:pt x="209688" y="167814"/>
                  <a:pt x="205080" y="172423"/>
                </a:cubicBezTo>
                <a:cubicBezTo>
                  <a:pt x="200472" y="177031"/>
                  <a:pt x="194699" y="179423"/>
                  <a:pt x="187763" y="179598"/>
                </a:cubicBezTo>
                <a:lnTo>
                  <a:pt x="138781" y="179598"/>
                </a:lnTo>
                <a:cubicBezTo>
                  <a:pt x="131848" y="179423"/>
                  <a:pt x="126078" y="177031"/>
                  <a:pt x="121472" y="172423"/>
                </a:cubicBezTo>
                <a:cubicBezTo>
                  <a:pt x="116866" y="167814"/>
                  <a:pt x="114476" y="162042"/>
                  <a:pt x="114300" y="155105"/>
                </a:cubicBezTo>
                <a:lnTo>
                  <a:pt x="114300" y="65298"/>
                </a:lnTo>
                <a:cubicBezTo>
                  <a:pt x="114440" y="53167"/>
                  <a:pt x="117419" y="42195"/>
                  <a:pt x="123236" y="32381"/>
                </a:cubicBezTo>
                <a:cubicBezTo>
                  <a:pt x="129052" y="22567"/>
                  <a:pt x="136868" y="14752"/>
                  <a:pt x="146682" y="8935"/>
                </a:cubicBezTo>
                <a:cubicBezTo>
                  <a:pt x="156496" y="3118"/>
                  <a:pt x="167468" y="140"/>
                  <a:pt x="179599" y="0"/>
                </a:cubicBezTo>
                <a:close/>
                <a:moveTo>
                  <a:pt x="65305" y="0"/>
                </a:moveTo>
                <a:lnTo>
                  <a:pt x="73471" y="0"/>
                </a:lnTo>
                <a:cubicBezTo>
                  <a:pt x="75765" y="61"/>
                  <a:pt x="77684" y="863"/>
                  <a:pt x="79229" y="2406"/>
                </a:cubicBezTo>
                <a:cubicBezTo>
                  <a:pt x="80773" y="3950"/>
                  <a:pt x="81576" y="5868"/>
                  <a:pt x="81637" y="8160"/>
                </a:cubicBezTo>
                <a:lnTo>
                  <a:pt x="81637" y="24481"/>
                </a:lnTo>
                <a:cubicBezTo>
                  <a:pt x="81576" y="26773"/>
                  <a:pt x="80773" y="28691"/>
                  <a:pt x="79229" y="30234"/>
                </a:cubicBezTo>
                <a:cubicBezTo>
                  <a:pt x="77684" y="31778"/>
                  <a:pt x="75765" y="32580"/>
                  <a:pt x="73471" y="32641"/>
                </a:cubicBezTo>
                <a:lnTo>
                  <a:pt x="65305" y="32641"/>
                </a:lnTo>
                <a:cubicBezTo>
                  <a:pt x="59238" y="32711"/>
                  <a:pt x="53750" y="34201"/>
                  <a:pt x="48841" y="37111"/>
                </a:cubicBezTo>
                <a:cubicBezTo>
                  <a:pt x="43932" y="40020"/>
                  <a:pt x="40022" y="43929"/>
                  <a:pt x="37112" y="48837"/>
                </a:cubicBezTo>
                <a:cubicBezTo>
                  <a:pt x="34202" y="53745"/>
                  <a:pt x="32712" y="59232"/>
                  <a:pt x="32641" y="65298"/>
                </a:cubicBezTo>
                <a:lnTo>
                  <a:pt x="32641" y="69380"/>
                </a:lnTo>
                <a:cubicBezTo>
                  <a:pt x="32729" y="72849"/>
                  <a:pt x="33925" y="75735"/>
                  <a:pt x="36230" y="78039"/>
                </a:cubicBezTo>
                <a:cubicBezTo>
                  <a:pt x="38535" y="80343"/>
                  <a:pt x="41421" y="81539"/>
                  <a:pt x="44890" y="81627"/>
                </a:cubicBezTo>
                <a:lnTo>
                  <a:pt x="73471" y="81627"/>
                </a:lnTo>
                <a:cubicBezTo>
                  <a:pt x="80409" y="81802"/>
                  <a:pt x="86182" y="84194"/>
                  <a:pt x="90792" y="88802"/>
                </a:cubicBezTo>
                <a:cubicBezTo>
                  <a:pt x="95401" y="93411"/>
                  <a:pt x="97793" y="99183"/>
                  <a:pt x="97969" y="106120"/>
                </a:cubicBezTo>
                <a:lnTo>
                  <a:pt x="97969" y="155105"/>
                </a:lnTo>
                <a:cubicBezTo>
                  <a:pt x="97793" y="162042"/>
                  <a:pt x="95401" y="167814"/>
                  <a:pt x="90792" y="172423"/>
                </a:cubicBezTo>
                <a:cubicBezTo>
                  <a:pt x="86182" y="177031"/>
                  <a:pt x="80409" y="179423"/>
                  <a:pt x="73471" y="179598"/>
                </a:cubicBezTo>
                <a:lnTo>
                  <a:pt x="24481" y="179598"/>
                </a:lnTo>
                <a:cubicBezTo>
                  <a:pt x="17548" y="179423"/>
                  <a:pt x="11778" y="177031"/>
                  <a:pt x="7172" y="172423"/>
                </a:cubicBezTo>
                <a:cubicBezTo>
                  <a:pt x="2566" y="167814"/>
                  <a:pt x="176" y="162042"/>
                  <a:pt x="0" y="155105"/>
                </a:cubicBezTo>
                <a:lnTo>
                  <a:pt x="0" y="65298"/>
                </a:lnTo>
                <a:cubicBezTo>
                  <a:pt x="140" y="53167"/>
                  <a:pt x="3119" y="42195"/>
                  <a:pt x="8936" y="32381"/>
                </a:cubicBezTo>
                <a:cubicBezTo>
                  <a:pt x="14753" y="22567"/>
                  <a:pt x="22569" y="14752"/>
                  <a:pt x="32384" y="8935"/>
                </a:cubicBezTo>
                <a:cubicBezTo>
                  <a:pt x="42198" y="3118"/>
                  <a:pt x="53172" y="140"/>
                  <a:pt x="6530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r-TR">
              <a:solidFill>
                <a:schemeClr val="accent5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30515" y="5655627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9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4410" y="6378985"/>
            <a:ext cx="156969" cy="3255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D5AA52-C782-2D40-9904-325ECF0C261E}"/>
              </a:ext>
            </a:extLst>
          </p:cNvPr>
          <p:cNvSpPr/>
          <p:nvPr userDrawn="1"/>
        </p:nvSpPr>
        <p:spPr>
          <a:xfrm>
            <a:off x="2073897" y="3591612"/>
            <a:ext cx="8107051" cy="56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64CD70F-ACF3-CE45-9575-F0F7867A4CE0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 b="24375"/>
          <a:stretch>
            <a:fillRect/>
          </a:stretch>
        </p:blipFill>
        <p:spPr bwMode="auto">
          <a:xfrm>
            <a:off x="1" y="-6501"/>
            <a:ext cx="12211983" cy="4710318"/>
          </a:xfrm>
          <a:custGeom>
            <a:avLst/>
            <a:gdLst>
              <a:gd name="T0" fmla="*/ 0 w 23014"/>
              <a:gd name="T1" fmla="*/ 0 h 7183"/>
              <a:gd name="T2" fmla="*/ 23014 w 23014"/>
              <a:gd name="T3" fmla="*/ 0 h 7183"/>
              <a:gd name="T4" fmla="*/ 23014 w 23014"/>
              <a:gd name="T5" fmla="*/ 7183 h 7183"/>
              <a:gd name="T6" fmla="*/ 13278 w 23014"/>
              <a:gd name="T7" fmla="*/ 5866 h 7183"/>
              <a:gd name="T8" fmla="*/ 13185 w 23014"/>
              <a:gd name="T9" fmla="*/ 5855 h 7183"/>
              <a:gd name="T10" fmla="*/ 13088 w 23014"/>
              <a:gd name="T11" fmla="*/ 5843 h 7183"/>
              <a:gd name="T12" fmla="*/ 12989 w 23014"/>
              <a:gd name="T13" fmla="*/ 5832 h 7183"/>
              <a:gd name="T14" fmla="*/ 12885 w 23014"/>
              <a:gd name="T15" fmla="*/ 5823 h 7183"/>
              <a:gd name="T16" fmla="*/ 12780 w 23014"/>
              <a:gd name="T17" fmla="*/ 5814 h 7183"/>
              <a:gd name="T18" fmla="*/ 12672 w 23014"/>
              <a:gd name="T19" fmla="*/ 5806 h 7183"/>
              <a:gd name="T20" fmla="*/ 12563 w 23014"/>
              <a:gd name="T21" fmla="*/ 5799 h 7183"/>
              <a:gd name="T22" fmla="*/ 12450 w 23014"/>
              <a:gd name="T23" fmla="*/ 5792 h 7183"/>
              <a:gd name="T24" fmla="*/ 12336 w 23014"/>
              <a:gd name="T25" fmla="*/ 5787 h 7183"/>
              <a:gd name="T26" fmla="*/ 12221 w 23014"/>
              <a:gd name="T27" fmla="*/ 5781 h 7183"/>
              <a:gd name="T28" fmla="*/ 12103 w 23014"/>
              <a:gd name="T29" fmla="*/ 5777 h 7183"/>
              <a:gd name="T30" fmla="*/ 11987 w 23014"/>
              <a:gd name="T31" fmla="*/ 5774 h 7183"/>
              <a:gd name="T32" fmla="*/ 11867 w 23014"/>
              <a:gd name="T33" fmla="*/ 5771 h 7183"/>
              <a:gd name="T34" fmla="*/ 11747 w 23014"/>
              <a:gd name="T35" fmla="*/ 5770 h 7183"/>
              <a:gd name="T36" fmla="*/ 11627 w 23014"/>
              <a:gd name="T37" fmla="*/ 5768 h 7183"/>
              <a:gd name="T38" fmla="*/ 11507 w 23014"/>
              <a:gd name="T39" fmla="*/ 5767 h 7183"/>
              <a:gd name="T40" fmla="*/ 11386 w 23014"/>
              <a:gd name="T41" fmla="*/ 5768 h 7183"/>
              <a:gd name="T42" fmla="*/ 11267 w 23014"/>
              <a:gd name="T43" fmla="*/ 5770 h 7183"/>
              <a:gd name="T44" fmla="*/ 11147 w 23014"/>
              <a:gd name="T45" fmla="*/ 5771 h 7183"/>
              <a:gd name="T46" fmla="*/ 11027 w 23014"/>
              <a:gd name="T47" fmla="*/ 5774 h 7183"/>
              <a:gd name="T48" fmla="*/ 10909 w 23014"/>
              <a:gd name="T49" fmla="*/ 5777 h 7183"/>
              <a:gd name="T50" fmla="*/ 10793 w 23014"/>
              <a:gd name="T51" fmla="*/ 5781 h 7183"/>
              <a:gd name="T52" fmla="*/ 10678 w 23014"/>
              <a:gd name="T53" fmla="*/ 5787 h 7183"/>
              <a:gd name="T54" fmla="*/ 10564 w 23014"/>
              <a:gd name="T55" fmla="*/ 5792 h 7183"/>
              <a:gd name="T56" fmla="*/ 10451 w 23014"/>
              <a:gd name="T57" fmla="*/ 5799 h 7183"/>
              <a:gd name="T58" fmla="*/ 10341 w 23014"/>
              <a:gd name="T59" fmla="*/ 5806 h 7183"/>
              <a:gd name="T60" fmla="*/ 10233 w 23014"/>
              <a:gd name="T61" fmla="*/ 5814 h 7183"/>
              <a:gd name="T62" fmla="*/ 10127 w 23014"/>
              <a:gd name="T63" fmla="*/ 5823 h 7183"/>
              <a:gd name="T64" fmla="*/ 10025 w 23014"/>
              <a:gd name="T65" fmla="*/ 5832 h 7183"/>
              <a:gd name="T66" fmla="*/ 9926 w 23014"/>
              <a:gd name="T67" fmla="*/ 5843 h 7183"/>
              <a:gd name="T68" fmla="*/ 9829 w 23014"/>
              <a:gd name="T69" fmla="*/ 5855 h 7183"/>
              <a:gd name="T70" fmla="*/ 9736 w 23014"/>
              <a:gd name="T71" fmla="*/ 5866 h 7183"/>
              <a:gd name="T72" fmla="*/ 0 w 23014"/>
              <a:gd name="T73" fmla="*/ 7183 h 7183"/>
              <a:gd name="T74" fmla="*/ 0 w 23014"/>
              <a:gd name="T75" fmla="*/ 0 h 7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014" h="7183">
                <a:moveTo>
                  <a:pt x="0" y="0"/>
                </a:moveTo>
                <a:lnTo>
                  <a:pt x="23014" y="0"/>
                </a:lnTo>
                <a:lnTo>
                  <a:pt x="23014" y="7183"/>
                </a:lnTo>
                <a:lnTo>
                  <a:pt x="13278" y="5866"/>
                </a:lnTo>
                <a:lnTo>
                  <a:pt x="13185" y="5855"/>
                </a:lnTo>
                <a:lnTo>
                  <a:pt x="13088" y="5843"/>
                </a:lnTo>
                <a:lnTo>
                  <a:pt x="12989" y="5832"/>
                </a:lnTo>
                <a:lnTo>
                  <a:pt x="12885" y="5823"/>
                </a:lnTo>
                <a:lnTo>
                  <a:pt x="12780" y="5814"/>
                </a:lnTo>
                <a:lnTo>
                  <a:pt x="12672" y="5806"/>
                </a:lnTo>
                <a:lnTo>
                  <a:pt x="12563" y="5799"/>
                </a:lnTo>
                <a:lnTo>
                  <a:pt x="12450" y="5792"/>
                </a:lnTo>
                <a:lnTo>
                  <a:pt x="12336" y="5787"/>
                </a:lnTo>
                <a:lnTo>
                  <a:pt x="12221" y="5781"/>
                </a:lnTo>
                <a:lnTo>
                  <a:pt x="12103" y="5777"/>
                </a:lnTo>
                <a:lnTo>
                  <a:pt x="11987" y="5774"/>
                </a:lnTo>
                <a:lnTo>
                  <a:pt x="11867" y="5771"/>
                </a:lnTo>
                <a:lnTo>
                  <a:pt x="11747" y="5770"/>
                </a:lnTo>
                <a:lnTo>
                  <a:pt x="11627" y="5768"/>
                </a:lnTo>
                <a:lnTo>
                  <a:pt x="11507" y="5767"/>
                </a:lnTo>
                <a:lnTo>
                  <a:pt x="11386" y="5768"/>
                </a:lnTo>
                <a:lnTo>
                  <a:pt x="11267" y="5770"/>
                </a:lnTo>
                <a:lnTo>
                  <a:pt x="11147" y="5771"/>
                </a:lnTo>
                <a:lnTo>
                  <a:pt x="11027" y="5774"/>
                </a:lnTo>
                <a:lnTo>
                  <a:pt x="10909" y="5777"/>
                </a:lnTo>
                <a:lnTo>
                  <a:pt x="10793" y="5781"/>
                </a:lnTo>
                <a:lnTo>
                  <a:pt x="10678" y="5787"/>
                </a:lnTo>
                <a:lnTo>
                  <a:pt x="10564" y="5792"/>
                </a:lnTo>
                <a:lnTo>
                  <a:pt x="10451" y="5799"/>
                </a:lnTo>
                <a:lnTo>
                  <a:pt x="10341" y="5806"/>
                </a:lnTo>
                <a:lnTo>
                  <a:pt x="10233" y="5814"/>
                </a:lnTo>
                <a:lnTo>
                  <a:pt x="10127" y="5823"/>
                </a:lnTo>
                <a:lnTo>
                  <a:pt x="10025" y="5832"/>
                </a:lnTo>
                <a:lnTo>
                  <a:pt x="9926" y="5843"/>
                </a:lnTo>
                <a:lnTo>
                  <a:pt x="9829" y="5855"/>
                </a:lnTo>
                <a:lnTo>
                  <a:pt x="9736" y="5866"/>
                </a:lnTo>
                <a:lnTo>
                  <a:pt x="0" y="71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</p:pic>
      <p:sp>
        <p:nvSpPr>
          <p:cNvPr id="22" name="Полилиния 19">
            <a:extLst>
              <a:ext uri="{FF2B5EF4-FFF2-40B4-BE49-F238E27FC236}">
                <a16:creationId xmlns:a16="http://schemas.microsoft.com/office/drawing/2014/main" id="{6319B62D-6D09-A74A-9FC2-37044B0A4011}"/>
              </a:ext>
            </a:extLst>
          </p:cNvPr>
          <p:cNvSpPr/>
          <p:nvPr userDrawn="1"/>
        </p:nvSpPr>
        <p:spPr>
          <a:xfrm>
            <a:off x="0" y="3338727"/>
            <a:ext cx="12211985" cy="1440665"/>
          </a:xfrm>
          <a:custGeom>
            <a:avLst/>
            <a:gdLst>
              <a:gd name="connsiteX0" fmla="*/ 9144000 w 18288001"/>
              <a:gd name="connsiteY0" fmla="*/ 0 h 2156161"/>
              <a:gd name="connsiteX1" fmla="*/ 9239358 w 18288001"/>
              <a:gd name="connsiteY1" fmla="*/ 870 h 2156161"/>
              <a:gd name="connsiteX2" fmla="*/ 9334715 w 18288001"/>
              <a:gd name="connsiteY2" fmla="*/ 2610 h 2156161"/>
              <a:gd name="connsiteX3" fmla="*/ 9430073 w 18288001"/>
              <a:gd name="connsiteY3" fmla="*/ 3479 h 2156161"/>
              <a:gd name="connsiteX4" fmla="*/ 9525430 w 18288001"/>
              <a:gd name="connsiteY4" fmla="*/ 6089 h 2156161"/>
              <a:gd name="connsiteX5" fmla="*/ 9617609 w 18288001"/>
              <a:gd name="connsiteY5" fmla="*/ 8699 h 2156161"/>
              <a:gd name="connsiteX6" fmla="*/ 9711378 w 18288001"/>
              <a:gd name="connsiteY6" fmla="*/ 12178 h 2156161"/>
              <a:gd name="connsiteX7" fmla="*/ 9802762 w 18288001"/>
              <a:gd name="connsiteY7" fmla="*/ 17398 h 2156161"/>
              <a:gd name="connsiteX8" fmla="*/ 9893352 w 18288001"/>
              <a:gd name="connsiteY8" fmla="*/ 21747 h 2156161"/>
              <a:gd name="connsiteX9" fmla="*/ 9983147 w 18288001"/>
              <a:gd name="connsiteY9" fmla="*/ 27836 h 2156161"/>
              <a:gd name="connsiteX10" fmla="*/ 10069763 w 18288001"/>
              <a:gd name="connsiteY10" fmla="*/ 33926 h 2156161"/>
              <a:gd name="connsiteX11" fmla="*/ 10155585 w 18288001"/>
              <a:gd name="connsiteY11" fmla="*/ 40885 h 2156161"/>
              <a:gd name="connsiteX12" fmla="*/ 10239023 w 18288001"/>
              <a:gd name="connsiteY12" fmla="*/ 48714 h 2156161"/>
              <a:gd name="connsiteX13" fmla="*/ 10321666 w 18288001"/>
              <a:gd name="connsiteY13" fmla="*/ 56543 h 2156161"/>
              <a:gd name="connsiteX14" fmla="*/ 10400336 w 18288001"/>
              <a:gd name="connsiteY14" fmla="*/ 66111 h 2156161"/>
              <a:gd name="connsiteX15" fmla="*/ 10477417 w 18288001"/>
              <a:gd name="connsiteY15" fmla="*/ 76550 h 2156161"/>
              <a:gd name="connsiteX16" fmla="*/ 10551319 w 18288001"/>
              <a:gd name="connsiteY16" fmla="*/ 86119 h 2156161"/>
              <a:gd name="connsiteX17" fmla="*/ 18288001 w 18288001"/>
              <a:gd name="connsiteY17" fmla="*/ 1231760 h 2156161"/>
              <a:gd name="connsiteX18" fmla="*/ 18288001 w 18288001"/>
              <a:gd name="connsiteY18" fmla="*/ 2156161 h 2156161"/>
              <a:gd name="connsiteX19" fmla="*/ 10551319 w 18288001"/>
              <a:gd name="connsiteY19" fmla="*/ 1010520 h 2156161"/>
              <a:gd name="connsiteX20" fmla="*/ 10477417 w 18288001"/>
              <a:gd name="connsiteY20" fmla="*/ 1000951 h 2156161"/>
              <a:gd name="connsiteX21" fmla="*/ 10400336 w 18288001"/>
              <a:gd name="connsiteY21" fmla="*/ 990512 h 2156161"/>
              <a:gd name="connsiteX22" fmla="*/ 10321666 w 18288001"/>
              <a:gd name="connsiteY22" fmla="*/ 980944 h 2156161"/>
              <a:gd name="connsiteX23" fmla="*/ 10239023 w 18288001"/>
              <a:gd name="connsiteY23" fmla="*/ 973115 h 2156161"/>
              <a:gd name="connsiteX24" fmla="*/ 10155585 w 18288001"/>
              <a:gd name="connsiteY24" fmla="*/ 965286 h 2156161"/>
              <a:gd name="connsiteX25" fmla="*/ 10069763 w 18288001"/>
              <a:gd name="connsiteY25" fmla="*/ 958327 h 2156161"/>
              <a:gd name="connsiteX26" fmla="*/ 9983147 w 18288001"/>
              <a:gd name="connsiteY26" fmla="*/ 952237 h 2156161"/>
              <a:gd name="connsiteX27" fmla="*/ 9893352 w 18288001"/>
              <a:gd name="connsiteY27" fmla="*/ 946148 h 2156161"/>
              <a:gd name="connsiteX28" fmla="*/ 9802762 w 18288001"/>
              <a:gd name="connsiteY28" fmla="*/ 941799 h 2156161"/>
              <a:gd name="connsiteX29" fmla="*/ 9711378 w 18288001"/>
              <a:gd name="connsiteY29" fmla="*/ 936579 h 2156161"/>
              <a:gd name="connsiteX30" fmla="*/ 9617609 w 18288001"/>
              <a:gd name="connsiteY30" fmla="*/ 933100 h 2156161"/>
              <a:gd name="connsiteX31" fmla="*/ 9525430 w 18288001"/>
              <a:gd name="connsiteY31" fmla="*/ 930490 h 2156161"/>
              <a:gd name="connsiteX32" fmla="*/ 9430073 w 18288001"/>
              <a:gd name="connsiteY32" fmla="*/ 927880 h 2156161"/>
              <a:gd name="connsiteX33" fmla="*/ 9334715 w 18288001"/>
              <a:gd name="connsiteY33" fmla="*/ 927011 h 2156161"/>
              <a:gd name="connsiteX34" fmla="*/ 9239358 w 18288001"/>
              <a:gd name="connsiteY34" fmla="*/ 925271 h 2156161"/>
              <a:gd name="connsiteX35" fmla="*/ 9144000 w 18288001"/>
              <a:gd name="connsiteY35" fmla="*/ 924401 h 2156161"/>
              <a:gd name="connsiteX36" fmla="*/ 9047848 w 18288001"/>
              <a:gd name="connsiteY36" fmla="*/ 925271 h 2156161"/>
              <a:gd name="connsiteX37" fmla="*/ 8953285 w 18288001"/>
              <a:gd name="connsiteY37" fmla="*/ 927011 h 2156161"/>
              <a:gd name="connsiteX38" fmla="*/ 8857927 w 18288001"/>
              <a:gd name="connsiteY38" fmla="*/ 927880 h 2156161"/>
              <a:gd name="connsiteX39" fmla="*/ 8762570 w 18288001"/>
              <a:gd name="connsiteY39" fmla="*/ 930490 h 2156161"/>
              <a:gd name="connsiteX40" fmla="*/ 8668801 w 18288001"/>
              <a:gd name="connsiteY40" fmla="*/ 933100 h 2156161"/>
              <a:gd name="connsiteX41" fmla="*/ 8576622 w 18288001"/>
              <a:gd name="connsiteY41" fmla="*/ 936579 h 2156161"/>
              <a:gd name="connsiteX42" fmla="*/ 8485238 w 18288001"/>
              <a:gd name="connsiteY42" fmla="*/ 941799 h 2156161"/>
              <a:gd name="connsiteX43" fmla="*/ 8394648 w 18288001"/>
              <a:gd name="connsiteY43" fmla="*/ 946148 h 2156161"/>
              <a:gd name="connsiteX44" fmla="*/ 8304854 w 18288001"/>
              <a:gd name="connsiteY44" fmla="*/ 952237 h 2156161"/>
              <a:gd name="connsiteX45" fmla="*/ 8217443 w 18288001"/>
              <a:gd name="connsiteY45" fmla="*/ 958327 h 2156161"/>
              <a:gd name="connsiteX46" fmla="*/ 8131622 w 18288001"/>
              <a:gd name="connsiteY46" fmla="*/ 965286 h 2156161"/>
              <a:gd name="connsiteX47" fmla="*/ 8047388 w 18288001"/>
              <a:gd name="connsiteY47" fmla="*/ 973115 h 2156161"/>
              <a:gd name="connsiteX48" fmla="*/ 7966335 w 18288001"/>
              <a:gd name="connsiteY48" fmla="*/ 980944 h 2156161"/>
              <a:gd name="connsiteX49" fmla="*/ 7887665 w 18288001"/>
              <a:gd name="connsiteY49" fmla="*/ 990512 h 2156161"/>
              <a:gd name="connsiteX50" fmla="*/ 7810584 w 18288001"/>
              <a:gd name="connsiteY50" fmla="*/ 1000951 h 2156161"/>
              <a:gd name="connsiteX51" fmla="*/ 7736680 w 18288001"/>
              <a:gd name="connsiteY51" fmla="*/ 1010520 h 2156161"/>
              <a:gd name="connsiteX52" fmla="*/ 0 w 18288001"/>
              <a:gd name="connsiteY52" fmla="*/ 2156161 h 2156161"/>
              <a:gd name="connsiteX53" fmla="*/ 0 w 18288001"/>
              <a:gd name="connsiteY53" fmla="*/ 1231760 h 2156161"/>
              <a:gd name="connsiteX54" fmla="*/ 7736680 w 18288001"/>
              <a:gd name="connsiteY54" fmla="*/ 86119 h 2156161"/>
              <a:gd name="connsiteX55" fmla="*/ 7810584 w 18288001"/>
              <a:gd name="connsiteY55" fmla="*/ 76550 h 2156161"/>
              <a:gd name="connsiteX56" fmla="*/ 7887665 w 18288001"/>
              <a:gd name="connsiteY56" fmla="*/ 66111 h 2156161"/>
              <a:gd name="connsiteX57" fmla="*/ 7966335 w 18288001"/>
              <a:gd name="connsiteY57" fmla="*/ 56543 h 2156161"/>
              <a:gd name="connsiteX58" fmla="*/ 8047388 w 18288001"/>
              <a:gd name="connsiteY58" fmla="*/ 48714 h 2156161"/>
              <a:gd name="connsiteX59" fmla="*/ 8131622 w 18288001"/>
              <a:gd name="connsiteY59" fmla="*/ 40885 h 2156161"/>
              <a:gd name="connsiteX60" fmla="*/ 8217443 w 18288001"/>
              <a:gd name="connsiteY60" fmla="*/ 33926 h 2156161"/>
              <a:gd name="connsiteX61" fmla="*/ 8304854 w 18288001"/>
              <a:gd name="connsiteY61" fmla="*/ 27836 h 2156161"/>
              <a:gd name="connsiteX62" fmla="*/ 8394648 w 18288001"/>
              <a:gd name="connsiteY62" fmla="*/ 21747 h 2156161"/>
              <a:gd name="connsiteX63" fmla="*/ 8485238 w 18288001"/>
              <a:gd name="connsiteY63" fmla="*/ 17398 h 2156161"/>
              <a:gd name="connsiteX64" fmla="*/ 8576622 w 18288001"/>
              <a:gd name="connsiteY64" fmla="*/ 12178 h 2156161"/>
              <a:gd name="connsiteX65" fmla="*/ 8668801 w 18288001"/>
              <a:gd name="connsiteY65" fmla="*/ 8699 h 2156161"/>
              <a:gd name="connsiteX66" fmla="*/ 8762570 w 18288001"/>
              <a:gd name="connsiteY66" fmla="*/ 6089 h 2156161"/>
              <a:gd name="connsiteX67" fmla="*/ 8857927 w 18288001"/>
              <a:gd name="connsiteY67" fmla="*/ 3479 h 2156161"/>
              <a:gd name="connsiteX68" fmla="*/ 8953285 w 18288001"/>
              <a:gd name="connsiteY68" fmla="*/ 2610 h 2156161"/>
              <a:gd name="connsiteX69" fmla="*/ 9047848 w 18288001"/>
              <a:gd name="connsiteY69" fmla="*/ 870 h 2156161"/>
              <a:gd name="connsiteX70" fmla="*/ 9144000 w 18288001"/>
              <a:gd name="connsiteY70" fmla="*/ 0 h 21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8288001" h="2156161">
                <a:moveTo>
                  <a:pt x="9144000" y="0"/>
                </a:moveTo>
                <a:lnTo>
                  <a:pt x="9239358" y="870"/>
                </a:lnTo>
                <a:lnTo>
                  <a:pt x="9334715" y="2610"/>
                </a:lnTo>
                <a:lnTo>
                  <a:pt x="9430073" y="3479"/>
                </a:lnTo>
                <a:lnTo>
                  <a:pt x="9525430" y="6089"/>
                </a:lnTo>
                <a:lnTo>
                  <a:pt x="9617609" y="8699"/>
                </a:lnTo>
                <a:lnTo>
                  <a:pt x="9711378" y="12178"/>
                </a:lnTo>
                <a:lnTo>
                  <a:pt x="9802762" y="17398"/>
                </a:lnTo>
                <a:lnTo>
                  <a:pt x="9893352" y="21747"/>
                </a:lnTo>
                <a:lnTo>
                  <a:pt x="9983147" y="27836"/>
                </a:lnTo>
                <a:lnTo>
                  <a:pt x="10069763" y="33926"/>
                </a:lnTo>
                <a:lnTo>
                  <a:pt x="10155585" y="40885"/>
                </a:lnTo>
                <a:lnTo>
                  <a:pt x="10239023" y="48714"/>
                </a:lnTo>
                <a:lnTo>
                  <a:pt x="10321666" y="56543"/>
                </a:lnTo>
                <a:lnTo>
                  <a:pt x="10400336" y="66111"/>
                </a:lnTo>
                <a:lnTo>
                  <a:pt x="10477417" y="76550"/>
                </a:lnTo>
                <a:lnTo>
                  <a:pt x="10551319" y="86119"/>
                </a:lnTo>
                <a:lnTo>
                  <a:pt x="18288001" y="1231760"/>
                </a:lnTo>
                <a:lnTo>
                  <a:pt x="18288001" y="2156161"/>
                </a:lnTo>
                <a:lnTo>
                  <a:pt x="10551319" y="1010520"/>
                </a:lnTo>
                <a:lnTo>
                  <a:pt x="10477417" y="1000951"/>
                </a:lnTo>
                <a:lnTo>
                  <a:pt x="10400336" y="990512"/>
                </a:lnTo>
                <a:lnTo>
                  <a:pt x="10321666" y="980944"/>
                </a:lnTo>
                <a:lnTo>
                  <a:pt x="10239023" y="973115"/>
                </a:lnTo>
                <a:lnTo>
                  <a:pt x="10155585" y="965286"/>
                </a:lnTo>
                <a:lnTo>
                  <a:pt x="10069763" y="958327"/>
                </a:lnTo>
                <a:lnTo>
                  <a:pt x="9983147" y="952237"/>
                </a:lnTo>
                <a:lnTo>
                  <a:pt x="9893352" y="946148"/>
                </a:lnTo>
                <a:lnTo>
                  <a:pt x="9802762" y="941799"/>
                </a:lnTo>
                <a:lnTo>
                  <a:pt x="9711378" y="936579"/>
                </a:lnTo>
                <a:lnTo>
                  <a:pt x="9617609" y="933100"/>
                </a:lnTo>
                <a:lnTo>
                  <a:pt x="9525430" y="930490"/>
                </a:lnTo>
                <a:lnTo>
                  <a:pt x="9430073" y="927880"/>
                </a:lnTo>
                <a:lnTo>
                  <a:pt x="9334715" y="927011"/>
                </a:lnTo>
                <a:lnTo>
                  <a:pt x="9239358" y="925271"/>
                </a:lnTo>
                <a:lnTo>
                  <a:pt x="9144000" y="924401"/>
                </a:lnTo>
                <a:lnTo>
                  <a:pt x="9047848" y="925271"/>
                </a:lnTo>
                <a:lnTo>
                  <a:pt x="8953285" y="927011"/>
                </a:lnTo>
                <a:lnTo>
                  <a:pt x="8857927" y="927880"/>
                </a:lnTo>
                <a:lnTo>
                  <a:pt x="8762570" y="930490"/>
                </a:lnTo>
                <a:lnTo>
                  <a:pt x="8668801" y="933100"/>
                </a:lnTo>
                <a:lnTo>
                  <a:pt x="8576622" y="936579"/>
                </a:lnTo>
                <a:lnTo>
                  <a:pt x="8485238" y="941799"/>
                </a:lnTo>
                <a:lnTo>
                  <a:pt x="8394648" y="946148"/>
                </a:lnTo>
                <a:lnTo>
                  <a:pt x="8304854" y="952237"/>
                </a:lnTo>
                <a:lnTo>
                  <a:pt x="8217443" y="958327"/>
                </a:lnTo>
                <a:lnTo>
                  <a:pt x="8131622" y="965286"/>
                </a:lnTo>
                <a:lnTo>
                  <a:pt x="8047388" y="973115"/>
                </a:lnTo>
                <a:lnTo>
                  <a:pt x="7966335" y="980944"/>
                </a:lnTo>
                <a:lnTo>
                  <a:pt x="7887665" y="990512"/>
                </a:lnTo>
                <a:lnTo>
                  <a:pt x="7810584" y="1000951"/>
                </a:lnTo>
                <a:lnTo>
                  <a:pt x="7736680" y="1010520"/>
                </a:lnTo>
                <a:lnTo>
                  <a:pt x="0" y="2156161"/>
                </a:lnTo>
                <a:lnTo>
                  <a:pt x="0" y="1231760"/>
                </a:lnTo>
                <a:lnTo>
                  <a:pt x="7736680" y="86119"/>
                </a:lnTo>
                <a:lnTo>
                  <a:pt x="7810584" y="76550"/>
                </a:lnTo>
                <a:lnTo>
                  <a:pt x="7887665" y="66111"/>
                </a:lnTo>
                <a:lnTo>
                  <a:pt x="7966335" y="56543"/>
                </a:lnTo>
                <a:lnTo>
                  <a:pt x="8047388" y="48714"/>
                </a:lnTo>
                <a:lnTo>
                  <a:pt x="8131622" y="40885"/>
                </a:lnTo>
                <a:lnTo>
                  <a:pt x="8217443" y="33926"/>
                </a:lnTo>
                <a:lnTo>
                  <a:pt x="8304854" y="27836"/>
                </a:lnTo>
                <a:lnTo>
                  <a:pt x="8394648" y="21747"/>
                </a:lnTo>
                <a:lnTo>
                  <a:pt x="8485238" y="17398"/>
                </a:lnTo>
                <a:lnTo>
                  <a:pt x="8576622" y="12178"/>
                </a:lnTo>
                <a:lnTo>
                  <a:pt x="8668801" y="8699"/>
                </a:lnTo>
                <a:lnTo>
                  <a:pt x="8762570" y="6089"/>
                </a:lnTo>
                <a:lnTo>
                  <a:pt x="8857927" y="3479"/>
                </a:lnTo>
                <a:lnTo>
                  <a:pt x="8953285" y="2610"/>
                </a:lnTo>
                <a:lnTo>
                  <a:pt x="9047848" y="870"/>
                </a:lnTo>
                <a:lnTo>
                  <a:pt x="9144000" y="0"/>
                </a:lnTo>
                <a:close/>
              </a:path>
            </a:pathLst>
          </a:custGeom>
          <a:gradFill>
            <a:gsLst>
              <a:gs pos="1000">
                <a:srgbClr val="C65770"/>
              </a:gs>
              <a:gs pos="99000">
                <a:srgbClr val="FF686F"/>
              </a:gs>
            </a:gsLst>
            <a:lin ang="21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Graphic 8">
            <a:extLst>
              <a:ext uri="{FF2B5EF4-FFF2-40B4-BE49-F238E27FC236}">
                <a16:creationId xmlns:a16="http://schemas.microsoft.com/office/drawing/2014/main" id="{2DFD0FB2-D31F-6A48-91A5-6B2DD2125F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422" y="5931642"/>
            <a:ext cx="1202679" cy="929984"/>
          </a:xfrm>
          <a:prstGeom prst="rect">
            <a:avLst/>
          </a:prstGeom>
        </p:spPr>
      </p:pic>
      <p:pic>
        <p:nvPicPr>
          <p:cNvPr id="26" name="Graphic 9">
            <a:extLst>
              <a:ext uri="{FF2B5EF4-FFF2-40B4-BE49-F238E27FC236}">
                <a16:creationId xmlns:a16="http://schemas.microsoft.com/office/drawing/2014/main" id="{B6B0A1AB-D96D-F742-85C4-80B035137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968" y="6379511"/>
            <a:ext cx="156969" cy="325564"/>
          </a:xfrm>
          <a:prstGeom prst="rect">
            <a:avLst/>
          </a:prstGeom>
        </p:spPr>
      </p:pic>
      <p:sp>
        <p:nvSpPr>
          <p:cNvPr id="27" name="Freeform: Shape 56">
            <a:extLst>
              <a:ext uri="{FF2B5EF4-FFF2-40B4-BE49-F238E27FC236}">
                <a16:creationId xmlns:a16="http://schemas.microsoft.com/office/drawing/2014/main" id="{3F054014-1E56-2645-984A-F1A9F6AD4B9E}"/>
              </a:ext>
            </a:extLst>
          </p:cNvPr>
          <p:cNvSpPr/>
          <p:nvPr userDrawn="1"/>
        </p:nvSpPr>
        <p:spPr>
          <a:xfrm>
            <a:off x="6770197" y="5685385"/>
            <a:ext cx="456437" cy="386209"/>
          </a:xfrm>
          <a:custGeom>
            <a:avLst/>
            <a:gdLst/>
            <a:ahLst/>
            <a:cxnLst/>
            <a:rect l="l" t="t" r="r" b="b"/>
            <a:pathLst>
              <a:path w="212256" h="179598">
                <a:moveTo>
                  <a:pt x="179599" y="0"/>
                </a:moveTo>
                <a:lnTo>
                  <a:pt x="187763" y="0"/>
                </a:lnTo>
                <a:cubicBezTo>
                  <a:pt x="190056" y="61"/>
                  <a:pt x="191975" y="863"/>
                  <a:pt x="193519" y="2406"/>
                </a:cubicBezTo>
                <a:cubicBezTo>
                  <a:pt x="195063" y="3950"/>
                  <a:pt x="195866" y="5868"/>
                  <a:pt x="195927" y="8160"/>
                </a:cubicBezTo>
                <a:lnTo>
                  <a:pt x="195927" y="24481"/>
                </a:lnTo>
                <a:cubicBezTo>
                  <a:pt x="195866" y="26773"/>
                  <a:pt x="195063" y="28691"/>
                  <a:pt x="193519" y="30234"/>
                </a:cubicBezTo>
                <a:cubicBezTo>
                  <a:pt x="191975" y="31778"/>
                  <a:pt x="190056" y="32580"/>
                  <a:pt x="187763" y="32641"/>
                </a:cubicBezTo>
                <a:lnTo>
                  <a:pt x="179599" y="32641"/>
                </a:lnTo>
                <a:cubicBezTo>
                  <a:pt x="173533" y="32711"/>
                  <a:pt x="168046" y="34201"/>
                  <a:pt x="163138" y="37111"/>
                </a:cubicBezTo>
                <a:cubicBezTo>
                  <a:pt x="158230" y="40020"/>
                  <a:pt x="154321" y="43929"/>
                  <a:pt x="151411" y="48837"/>
                </a:cubicBezTo>
                <a:cubicBezTo>
                  <a:pt x="148501" y="53745"/>
                  <a:pt x="147011" y="59232"/>
                  <a:pt x="146941" y="65298"/>
                </a:cubicBezTo>
                <a:lnTo>
                  <a:pt x="146941" y="69380"/>
                </a:lnTo>
                <a:cubicBezTo>
                  <a:pt x="147029" y="72849"/>
                  <a:pt x="148225" y="75735"/>
                  <a:pt x="150529" y="78039"/>
                </a:cubicBezTo>
                <a:cubicBezTo>
                  <a:pt x="152833" y="80343"/>
                  <a:pt x="155720" y="81539"/>
                  <a:pt x="159188" y="81627"/>
                </a:cubicBezTo>
                <a:lnTo>
                  <a:pt x="187763" y="81627"/>
                </a:lnTo>
                <a:cubicBezTo>
                  <a:pt x="194699" y="81802"/>
                  <a:pt x="200472" y="84194"/>
                  <a:pt x="205080" y="88802"/>
                </a:cubicBezTo>
                <a:cubicBezTo>
                  <a:pt x="209688" y="93411"/>
                  <a:pt x="212080" y="99183"/>
                  <a:pt x="212256" y="106120"/>
                </a:cubicBezTo>
                <a:lnTo>
                  <a:pt x="212256" y="155105"/>
                </a:lnTo>
                <a:cubicBezTo>
                  <a:pt x="212080" y="162042"/>
                  <a:pt x="209688" y="167814"/>
                  <a:pt x="205080" y="172423"/>
                </a:cubicBezTo>
                <a:cubicBezTo>
                  <a:pt x="200472" y="177031"/>
                  <a:pt x="194699" y="179423"/>
                  <a:pt x="187763" y="179598"/>
                </a:cubicBezTo>
                <a:lnTo>
                  <a:pt x="138781" y="179598"/>
                </a:lnTo>
                <a:cubicBezTo>
                  <a:pt x="131848" y="179423"/>
                  <a:pt x="126078" y="177031"/>
                  <a:pt x="121472" y="172423"/>
                </a:cubicBezTo>
                <a:cubicBezTo>
                  <a:pt x="116866" y="167814"/>
                  <a:pt x="114476" y="162042"/>
                  <a:pt x="114300" y="155105"/>
                </a:cubicBezTo>
                <a:lnTo>
                  <a:pt x="114300" y="65298"/>
                </a:lnTo>
                <a:cubicBezTo>
                  <a:pt x="114440" y="53167"/>
                  <a:pt x="117419" y="42195"/>
                  <a:pt x="123236" y="32381"/>
                </a:cubicBezTo>
                <a:cubicBezTo>
                  <a:pt x="129052" y="22567"/>
                  <a:pt x="136868" y="14752"/>
                  <a:pt x="146682" y="8935"/>
                </a:cubicBezTo>
                <a:cubicBezTo>
                  <a:pt x="156496" y="3118"/>
                  <a:pt x="167468" y="140"/>
                  <a:pt x="179599" y="0"/>
                </a:cubicBezTo>
                <a:close/>
                <a:moveTo>
                  <a:pt x="65305" y="0"/>
                </a:moveTo>
                <a:lnTo>
                  <a:pt x="73471" y="0"/>
                </a:lnTo>
                <a:cubicBezTo>
                  <a:pt x="75765" y="61"/>
                  <a:pt x="77684" y="863"/>
                  <a:pt x="79229" y="2406"/>
                </a:cubicBezTo>
                <a:cubicBezTo>
                  <a:pt x="80773" y="3950"/>
                  <a:pt x="81576" y="5868"/>
                  <a:pt x="81637" y="8160"/>
                </a:cubicBezTo>
                <a:lnTo>
                  <a:pt x="81637" y="24481"/>
                </a:lnTo>
                <a:cubicBezTo>
                  <a:pt x="81576" y="26773"/>
                  <a:pt x="80773" y="28691"/>
                  <a:pt x="79229" y="30234"/>
                </a:cubicBezTo>
                <a:cubicBezTo>
                  <a:pt x="77684" y="31778"/>
                  <a:pt x="75765" y="32580"/>
                  <a:pt x="73471" y="32641"/>
                </a:cubicBezTo>
                <a:lnTo>
                  <a:pt x="65305" y="32641"/>
                </a:lnTo>
                <a:cubicBezTo>
                  <a:pt x="59238" y="32711"/>
                  <a:pt x="53750" y="34201"/>
                  <a:pt x="48841" y="37111"/>
                </a:cubicBezTo>
                <a:cubicBezTo>
                  <a:pt x="43932" y="40020"/>
                  <a:pt x="40022" y="43929"/>
                  <a:pt x="37112" y="48837"/>
                </a:cubicBezTo>
                <a:cubicBezTo>
                  <a:pt x="34202" y="53745"/>
                  <a:pt x="32712" y="59232"/>
                  <a:pt x="32641" y="65298"/>
                </a:cubicBezTo>
                <a:lnTo>
                  <a:pt x="32641" y="69380"/>
                </a:lnTo>
                <a:cubicBezTo>
                  <a:pt x="32729" y="72849"/>
                  <a:pt x="33925" y="75735"/>
                  <a:pt x="36230" y="78039"/>
                </a:cubicBezTo>
                <a:cubicBezTo>
                  <a:pt x="38535" y="80343"/>
                  <a:pt x="41421" y="81539"/>
                  <a:pt x="44890" y="81627"/>
                </a:cubicBezTo>
                <a:lnTo>
                  <a:pt x="73471" y="81627"/>
                </a:lnTo>
                <a:cubicBezTo>
                  <a:pt x="80409" y="81802"/>
                  <a:pt x="86182" y="84194"/>
                  <a:pt x="90792" y="88802"/>
                </a:cubicBezTo>
                <a:cubicBezTo>
                  <a:pt x="95401" y="93411"/>
                  <a:pt x="97793" y="99183"/>
                  <a:pt x="97969" y="106120"/>
                </a:cubicBezTo>
                <a:lnTo>
                  <a:pt x="97969" y="155105"/>
                </a:lnTo>
                <a:cubicBezTo>
                  <a:pt x="97793" y="162042"/>
                  <a:pt x="95401" y="167814"/>
                  <a:pt x="90792" y="172423"/>
                </a:cubicBezTo>
                <a:cubicBezTo>
                  <a:pt x="86182" y="177031"/>
                  <a:pt x="80409" y="179423"/>
                  <a:pt x="73471" y="179598"/>
                </a:cubicBezTo>
                <a:lnTo>
                  <a:pt x="24481" y="179598"/>
                </a:lnTo>
                <a:cubicBezTo>
                  <a:pt x="17548" y="179423"/>
                  <a:pt x="11778" y="177031"/>
                  <a:pt x="7172" y="172423"/>
                </a:cubicBezTo>
                <a:cubicBezTo>
                  <a:pt x="2566" y="167814"/>
                  <a:pt x="176" y="162042"/>
                  <a:pt x="0" y="155105"/>
                </a:cubicBezTo>
                <a:lnTo>
                  <a:pt x="0" y="65298"/>
                </a:lnTo>
                <a:cubicBezTo>
                  <a:pt x="140" y="53167"/>
                  <a:pt x="3119" y="42195"/>
                  <a:pt x="8936" y="32381"/>
                </a:cubicBezTo>
                <a:cubicBezTo>
                  <a:pt x="14753" y="22567"/>
                  <a:pt x="22569" y="14752"/>
                  <a:pt x="32384" y="8935"/>
                </a:cubicBezTo>
                <a:cubicBezTo>
                  <a:pt x="42198" y="3118"/>
                  <a:pt x="53172" y="140"/>
                  <a:pt x="65305" y="0"/>
                </a:cubicBezTo>
                <a:close/>
              </a:path>
            </a:pathLst>
          </a:custGeom>
          <a:solidFill>
            <a:srgbClr val="F76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r-TR">
              <a:solidFill>
                <a:schemeClr val="accent5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6B68DC-8BB3-FD40-A03A-45101C159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582" y="5164411"/>
            <a:ext cx="4480153" cy="1257848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30515" y="5655627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8">
            <a:extLst>
              <a:ext uri="{FF2B5EF4-FFF2-40B4-BE49-F238E27FC236}">
                <a16:creationId xmlns:a16="http://schemas.microsoft.com/office/drawing/2014/main" id="{71DC2DC8-312D-BD45-A2F7-18BD268FB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4410" y="6378985"/>
            <a:ext cx="156969" cy="3255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D5AA52-C782-2D40-9904-325ECF0C261E}"/>
              </a:ext>
            </a:extLst>
          </p:cNvPr>
          <p:cNvSpPr/>
          <p:nvPr userDrawn="1"/>
        </p:nvSpPr>
        <p:spPr>
          <a:xfrm>
            <a:off x="2073897" y="3591612"/>
            <a:ext cx="8107051" cy="56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9">
            <a:extLst>
              <a:ext uri="{FF2B5EF4-FFF2-40B4-BE49-F238E27FC236}">
                <a16:creationId xmlns:a16="http://schemas.microsoft.com/office/drawing/2014/main" id="{B6B0A1AB-D96D-F742-85C4-80B035137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968" y="6379511"/>
            <a:ext cx="156969" cy="325564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88EEA08-9844-E94C-991E-9CF9D5B06DE6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 b="24375"/>
          <a:stretch>
            <a:fillRect/>
          </a:stretch>
        </p:blipFill>
        <p:spPr bwMode="auto">
          <a:xfrm>
            <a:off x="-9426" y="-12525"/>
            <a:ext cx="12211984" cy="4172427"/>
          </a:xfrm>
          <a:custGeom>
            <a:avLst/>
            <a:gdLst>
              <a:gd name="T0" fmla="*/ 0 w 23014"/>
              <a:gd name="T1" fmla="*/ 0 h 7183"/>
              <a:gd name="T2" fmla="*/ 23014 w 23014"/>
              <a:gd name="T3" fmla="*/ 0 h 7183"/>
              <a:gd name="T4" fmla="*/ 23014 w 23014"/>
              <a:gd name="T5" fmla="*/ 7183 h 7183"/>
              <a:gd name="T6" fmla="*/ 13278 w 23014"/>
              <a:gd name="T7" fmla="*/ 5866 h 7183"/>
              <a:gd name="T8" fmla="*/ 13185 w 23014"/>
              <a:gd name="T9" fmla="*/ 5855 h 7183"/>
              <a:gd name="T10" fmla="*/ 13088 w 23014"/>
              <a:gd name="T11" fmla="*/ 5843 h 7183"/>
              <a:gd name="T12" fmla="*/ 12989 w 23014"/>
              <a:gd name="T13" fmla="*/ 5832 h 7183"/>
              <a:gd name="T14" fmla="*/ 12885 w 23014"/>
              <a:gd name="T15" fmla="*/ 5823 h 7183"/>
              <a:gd name="T16" fmla="*/ 12780 w 23014"/>
              <a:gd name="T17" fmla="*/ 5814 h 7183"/>
              <a:gd name="T18" fmla="*/ 12672 w 23014"/>
              <a:gd name="T19" fmla="*/ 5806 h 7183"/>
              <a:gd name="T20" fmla="*/ 12563 w 23014"/>
              <a:gd name="T21" fmla="*/ 5799 h 7183"/>
              <a:gd name="T22" fmla="*/ 12450 w 23014"/>
              <a:gd name="T23" fmla="*/ 5792 h 7183"/>
              <a:gd name="T24" fmla="*/ 12336 w 23014"/>
              <a:gd name="T25" fmla="*/ 5787 h 7183"/>
              <a:gd name="T26" fmla="*/ 12221 w 23014"/>
              <a:gd name="T27" fmla="*/ 5781 h 7183"/>
              <a:gd name="T28" fmla="*/ 12103 w 23014"/>
              <a:gd name="T29" fmla="*/ 5777 h 7183"/>
              <a:gd name="T30" fmla="*/ 11987 w 23014"/>
              <a:gd name="T31" fmla="*/ 5774 h 7183"/>
              <a:gd name="T32" fmla="*/ 11867 w 23014"/>
              <a:gd name="T33" fmla="*/ 5771 h 7183"/>
              <a:gd name="T34" fmla="*/ 11747 w 23014"/>
              <a:gd name="T35" fmla="*/ 5770 h 7183"/>
              <a:gd name="T36" fmla="*/ 11627 w 23014"/>
              <a:gd name="T37" fmla="*/ 5768 h 7183"/>
              <a:gd name="T38" fmla="*/ 11507 w 23014"/>
              <a:gd name="T39" fmla="*/ 5767 h 7183"/>
              <a:gd name="T40" fmla="*/ 11386 w 23014"/>
              <a:gd name="T41" fmla="*/ 5768 h 7183"/>
              <a:gd name="T42" fmla="*/ 11267 w 23014"/>
              <a:gd name="T43" fmla="*/ 5770 h 7183"/>
              <a:gd name="T44" fmla="*/ 11147 w 23014"/>
              <a:gd name="T45" fmla="*/ 5771 h 7183"/>
              <a:gd name="T46" fmla="*/ 11027 w 23014"/>
              <a:gd name="T47" fmla="*/ 5774 h 7183"/>
              <a:gd name="T48" fmla="*/ 10909 w 23014"/>
              <a:gd name="T49" fmla="*/ 5777 h 7183"/>
              <a:gd name="T50" fmla="*/ 10793 w 23014"/>
              <a:gd name="T51" fmla="*/ 5781 h 7183"/>
              <a:gd name="T52" fmla="*/ 10678 w 23014"/>
              <a:gd name="T53" fmla="*/ 5787 h 7183"/>
              <a:gd name="T54" fmla="*/ 10564 w 23014"/>
              <a:gd name="T55" fmla="*/ 5792 h 7183"/>
              <a:gd name="T56" fmla="*/ 10451 w 23014"/>
              <a:gd name="T57" fmla="*/ 5799 h 7183"/>
              <a:gd name="T58" fmla="*/ 10341 w 23014"/>
              <a:gd name="T59" fmla="*/ 5806 h 7183"/>
              <a:gd name="T60" fmla="*/ 10233 w 23014"/>
              <a:gd name="T61" fmla="*/ 5814 h 7183"/>
              <a:gd name="T62" fmla="*/ 10127 w 23014"/>
              <a:gd name="T63" fmla="*/ 5823 h 7183"/>
              <a:gd name="T64" fmla="*/ 10025 w 23014"/>
              <a:gd name="T65" fmla="*/ 5832 h 7183"/>
              <a:gd name="T66" fmla="*/ 9926 w 23014"/>
              <a:gd name="T67" fmla="*/ 5843 h 7183"/>
              <a:gd name="T68" fmla="*/ 9829 w 23014"/>
              <a:gd name="T69" fmla="*/ 5855 h 7183"/>
              <a:gd name="T70" fmla="*/ 9736 w 23014"/>
              <a:gd name="T71" fmla="*/ 5866 h 7183"/>
              <a:gd name="T72" fmla="*/ 0 w 23014"/>
              <a:gd name="T73" fmla="*/ 7183 h 7183"/>
              <a:gd name="T74" fmla="*/ 0 w 23014"/>
              <a:gd name="T75" fmla="*/ 0 h 7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014" h="7183">
                <a:moveTo>
                  <a:pt x="0" y="0"/>
                </a:moveTo>
                <a:lnTo>
                  <a:pt x="23014" y="0"/>
                </a:lnTo>
                <a:lnTo>
                  <a:pt x="23014" y="7183"/>
                </a:lnTo>
                <a:lnTo>
                  <a:pt x="13278" y="5866"/>
                </a:lnTo>
                <a:lnTo>
                  <a:pt x="13185" y="5855"/>
                </a:lnTo>
                <a:lnTo>
                  <a:pt x="13088" y="5843"/>
                </a:lnTo>
                <a:lnTo>
                  <a:pt x="12989" y="5832"/>
                </a:lnTo>
                <a:lnTo>
                  <a:pt x="12885" y="5823"/>
                </a:lnTo>
                <a:lnTo>
                  <a:pt x="12780" y="5814"/>
                </a:lnTo>
                <a:lnTo>
                  <a:pt x="12672" y="5806"/>
                </a:lnTo>
                <a:lnTo>
                  <a:pt x="12563" y="5799"/>
                </a:lnTo>
                <a:lnTo>
                  <a:pt x="12450" y="5792"/>
                </a:lnTo>
                <a:lnTo>
                  <a:pt x="12336" y="5787"/>
                </a:lnTo>
                <a:lnTo>
                  <a:pt x="12221" y="5781"/>
                </a:lnTo>
                <a:lnTo>
                  <a:pt x="12103" y="5777"/>
                </a:lnTo>
                <a:lnTo>
                  <a:pt x="11987" y="5774"/>
                </a:lnTo>
                <a:lnTo>
                  <a:pt x="11867" y="5771"/>
                </a:lnTo>
                <a:lnTo>
                  <a:pt x="11747" y="5770"/>
                </a:lnTo>
                <a:lnTo>
                  <a:pt x="11627" y="5768"/>
                </a:lnTo>
                <a:lnTo>
                  <a:pt x="11507" y="5767"/>
                </a:lnTo>
                <a:lnTo>
                  <a:pt x="11386" y="5768"/>
                </a:lnTo>
                <a:lnTo>
                  <a:pt x="11267" y="5770"/>
                </a:lnTo>
                <a:lnTo>
                  <a:pt x="11147" y="5771"/>
                </a:lnTo>
                <a:lnTo>
                  <a:pt x="11027" y="5774"/>
                </a:lnTo>
                <a:lnTo>
                  <a:pt x="10909" y="5777"/>
                </a:lnTo>
                <a:lnTo>
                  <a:pt x="10793" y="5781"/>
                </a:lnTo>
                <a:lnTo>
                  <a:pt x="10678" y="5787"/>
                </a:lnTo>
                <a:lnTo>
                  <a:pt x="10564" y="5792"/>
                </a:lnTo>
                <a:lnTo>
                  <a:pt x="10451" y="5799"/>
                </a:lnTo>
                <a:lnTo>
                  <a:pt x="10341" y="5806"/>
                </a:lnTo>
                <a:lnTo>
                  <a:pt x="10233" y="5814"/>
                </a:lnTo>
                <a:lnTo>
                  <a:pt x="10127" y="5823"/>
                </a:lnTo>
                <a:lnTo>
                  <a:pt x="10025" y="5832"/>
                </a:lnTo>
                <a:lnTo>
                  <a:pt x="9926" y="5843"/>
                </a:lnTo>
                <a:lnTo>
                  <a:pt x="9829" y="5855"/>
                </a:lnTo>
                <a:lnTo>
                  <a:pt x="9736" y="5866"/>
                </a:lnTo>
                <a:lnTo>
                  <a:pt x="0" y="71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</p:pic>
      <p:sp>
        <p:nvSpPr>
          <p:cNvPr id="19" name="Полилиния 19">
            <a:extLst>
              <a:ext uri="{FF2B5EF4-FFF2-40B4-BE49-F238E27FC236}">
                <a16:creationId xmlns:a16="http://schemas.microsoft.com/office/drawing/2014/main" id="{BC877593-B8B5-8647-83F4-5B7A1881881F}"/>
              </a:ext>
            </a:extLst>
          </p:cNvPr>
          <p:cNvSpPr/>
          <p:nvPr userDrawn="1"/>
        </p:nvSpPr>
        <p:spPr>
          <a:xfrm>
            <a:off x="-9426" y="3329272"/>
            <a:ext cx="12211984" cy="1439797"/>
          </a:xfrm>
          <a:custGeom>
            <a:avLst/>
            <a:gdLst>
              <a:gd name="connsiteX0" fmla="*/ 9144000 w 18288001"/>
              <a:gd name="connsiteY0" fmla="*/ 0 h 2156161"/>
              <a:gd name="connsiteX1" fmla="*/ 9239358 w 18288001"/>
              <a:gd name="connsiteY1" fmla="*/ 870 h 2156161"/>
              <a:gd name="connsiteX2" fmla="*/ 9334715 w 18288001"/>
              <a:gd name="connsiteY2" fmla="*/ 2610 h 2156161"/>
              <a:gd name="connsiteX3" fmla="*/ 9430073 w 18288001"/>
              <a:gd name="connsiteY3" fmla="*/ 3479 h 2156161"/>
              <a:gd name="connsiteX4" fmla="*/ 9525430 w 18288001"/>
              <a:gd name="connsiteY4" fmla="*/ 6089 h 2156161"/>
              <a:gd name="connsiteX5" fmla="*/ 9617609 w 18288001"/>
              <a:gd name="connsiteY5" fmla="*/ 8699 h 2156161"/>
              <a:gd name="connsiteX6" fmla="*/ 9711378 w 18288001"/>
              <a:gd name="connsiteY6" fmla="*/ 12178 h 2156161"/>
              <a:gd name="connsiteX7" fmla="*/ 9802762 w 18288001"/>
              <a:gd name="connsiteY7" fmla="*/ 17398 h 2156161"/>
              <a:gd name="connsiteX8" fmla="*/ 9893352 w 18288001"/>
              <a:gd name="connsiteY8" fmla="*/ 21747 h 2156161"/>
              <a:gd name="connsiteX9" fmla="*/ 9983147 w 18288001"/>
              <a:gd name="connsiteY9" fmla="*/ 27836 h 2156161"/>
              <a:gd name="connsiteX10" fmla="*/ 10069763 w 18288001"/>
              <a:gd name="connsiteY10" fmla="*/ 33926 h 2156161"/>
              <a:gd name="connsiteX11" fmla="*/ 10155585 w 18288001"/>
              <a:gd name="connsiteY11" fmla="*/ 40885 h 2156161"/>
              <a:gd name="connsiteX12" fmla="*/ 10239023 w 18288001"/>
              <a:gd name="connsiteY12" fmla="*/ 48714 h 2156161"/>
              <a:gd name="connsiteX13" fmla="*/ 10321666 w 18288001"/>
              <a:gd name="connsiteY13" fmla="*/ 56543 h 2156161"/>
              <a:gd name="connsiteX14" fmla="*/ 10400336 w 18288001"/>
              <a:gd name="connsiteY14" fmla="*/ 66111 h 2156161"/>
              <a:gd name="connsiteX15" fmla="*/ 10477417 w 18288001"/>
              <a:gd name="connsiteY15" fmla="*/ 76550 h 2156161"/>
              <a:gd name="connsiteX16" fmla="*/ 10551319 w 18288001"/>
              <a:gd name="connsiteY16" fmla="*/ 86119 h 2156161"/>
              <a:gd name="connsiteX17" fmla="*/ 18288001 w 18288001"/>
              <a:gd name="connsiteY17" fmla="*/ 1231760 h 2156161"/>
              <a:gd name="connsiteX18" fmla="*/ 18288001 w 18288001"/>
              <a:gd name="connsiteY18" fmla="*/ 2156161 h 2156161"/>
              <a:gd name="connsiteX19" fmla="*/ 10551319 w 18288001"/>
              <a:gd name="connsiteY19" fmla="*/ 1010520 h 2156161"/>
              <a:gd name="connsiteX20" fmla="*/ 10477417 w 18288001"/>
              <a:gd name="connsiteY20" fmla="*/ 1000951 h 2156161"/>
              <a:gd name="connsiteX21" fmla="*/ 10400336 w 18288001"/>
              <a:gd name="connsiteY21" fmla="*/ 990512 h 2156161"/>
              <a:gd name="connsiteX22" fmla="*/ 10321666 w 18288001"/>
              <a:gd name="connsiteY22" fmla="*/ 980944 h 2156161"/>
              <a:gd name="connsiteX23" fmla="*/ 10239023 w 18288001"/>
              <a:gd name="connsiteY23" fmla="*/ 973115 h 2156161"/>
              <a:gd name="connsiteX24" fmla="*/ 10155585 w 18288001"/>
              <a:gd name="connsiteY24" fmla="*/ 965286 h 2156161"/>
              <a:gd name="connsiteX25" fmla="*/ 10069763 w 18288001"/>
              <a:gd name="connsiteY25" fmla="*/ 958327 h 2156161"/>
              <a:gd name="connsiteX26" fmla="*/ 9983147 w 18288001"/>
              <a:gd name="connsiteY26" fmla="*/ 952237 h 2156161"/>
              <a:gd name="connsiteX27" fmla="*/ 9893352 w 18288001"/>
              <a:gd name="connsiteY27" fmla="*/ 946148 h 2156161"/>
              <a:gd name="connsiteX28" fmla="*/ 9802762 w 18288001"/>
              <a:gd name="connsiteY28" fmla="*/ 941799 h 2156161"/>
              <a:gd name="connsiteX29" fmla="*/ 9711378 w 18288001"/>
              <a:gd name="connsiteY29" fmla="*/ 936579 h 2156161"/>
              <a:gd name="connsiteX30" fmla="*/ 9617609 w 18288001"/>
              <a:gd name="connsiteY30" fmla="*/ 933100 h 2156161"/>
              <a:gd name="connsiteX31" fmla="*/ 9525430 w 18288001"/>
              <a:gd name="connsiteY31" fmla="*/ 930490 h 2156161"/>
              <a:gd name="connsiteX32" fmla="*/ 9430073 w 18288001"/>
              <a:gd name="connsiteY32" fmla="*/ 927880 h 2156161"/>
              <a:gd name="connsiteX33" fmla="*/ 9334715 w 18288001"/>
              <a:gd name="connsiteY33" fmla="*/ 927011 h 2156161"/>
              <a:gd name="connsiteX34" fmla="*/ 9239358 w 18288001"/>
              <a:gd name="connsiteY34" fmla="*/ 925271 h 2156161"/>
              <a:gd name="connsiteX35" fmla="*/ 9144000 w 18288001"/>
              <a:gd name="connsiteY35" fmla="*/ 924401 h 2156161"/>
              <a:gd name="connsiteX36" fmla="*/ 9047848 w 18288001"/>
              <a:gd name="connsiteY36" fmla="*/ 925271 h 2156161"/>
              <a:gd name="connsiteX37" fmla="*/ 8953285 w 18288001"/>
              <a:gd name="connsiteY37" fmla="*/ 927011 h 2156161"/>
              <a:gd name="connsiteX38" fmla="*/ 8857927 w 18288001"/>
              <a:gd name="connsiteY38" fmla="*/ 927880 h 2156161"/>
              <a:gd name="connsiteX39" fmla="*/ 8762570 w 18288001"/>
              <a:gd name="connsiteY39" fmla="*/ 930490 h 2156161"/>
              <a:gd name="connsiteX40" fmla="*/ 8668801 w 18288001"/>
              <a:gd name="connsiteY40" fmla="*/ 933100 h 2156161"/>
              <a:gd name="connsiteX41" fmla="*/ 8576622 w 18288001"/>
              <a:gd name="connsiteY41" fmla="*/ 936579 h 2156161"/>
              <a:gd name="connsiteX42" fmla="*/ 8485238 w 18288001"/>
              <a:gd name="connsiteY42" fmla="*/ 941799 h 2156161"/>
              <a:gd name="connsiteX43" fmla="*/ 8394648 w 18288001"/>
              <a:gd name="connsiteY43" fmla="*/ 946148 h 2156161"/>
              <a:gd name="connsiteX44" fmla="*/ 8304854 w 18288001"/>
              <a:gd name="connsiteY44" fmla="*/ 952237 h 2156161"/>
              <a:gd name="connsiteX45" fmla="*/ 8217443 w 18288001"/>
              <a:gd name="connsiteY45" fmla="*/ 958327 h 2156161"/>
              <a:gd name="connsiteX46" fmla="*/ 8131622 w 18288001"/>
              <a:gd name="connsiteY46" fmla="*/ 965286 h 2156161"/>
              <a:gd name="connsiteX47" fmla="*/ 8047388 w 18288001"/>
              <a:gd name="connsiteY47" fmla="*/ 973115 h 2156161"/>
              <a:gd name="connsiteX48" fmla="*/ 7966335 w 18288001"/>
              <a:gd name="connsiteY48" fmla="*/ 980944 h 2156161"/>
              <a:gd name="connsiteX49" fmla="*/ 7887665 w 18288001"/>
              <a:gd name="connsiteY49" fmla="*/ 990512 h 2156161"/>
              <a:gd name="connsiteX50" fmla="*/ 7810584 w 18288001"/>
              <a:gd name="connsiteY50" fmla="*/ 1000951 h 2156161"/>
              <a:gd name="connsiteX51" fmla="*/ 7736680 w 18288001"/>
              <a:gd name="connsiteY51" fmla="*/ 1010520 h 2156161"/>
              <a:gd name="connsiteX52" fmla="*/ 0 w 18288001"/>
              <a:gd name="connsiteY52" fmla="*/ 2156161 h 2156161"/>
              <a:gd name="connsiteX53" fmla="*/ 0 w 18288001"/>
              <a:gd name="connsiteY53" fmla="*/ 1231760 h 2156161"/>
              <a:gd name="connsiteX54" fmla="*/ 7736680 w 18288001"/>
              <a:gd name="connsiteY54" fmla="*/ 86119 h 2156161"/>
              <a:gd name="connsiteX55" fmla="*/ 7810584 w 18288001"/>
              <a:gd name="connsiteY55" fmla="*/ 76550 h 2156161"/>
              <a:gd name="connsiteX56" fmla="*/ 7887665 w 18288001"/>
              <a:gd name="connsiteY56" fmla="*/ 66111 h 2156161"/>
              <a:gd name="connsiteX57" fmla="*/ 7966335 w 18288001"/>
              <a:gd name="connsiteY57" fmla="*/ 56543 h 2156161"/>
              <a:gd name="connsiteX58" fmla="*/ 8047388 w 18288001"/>
              <a:gd name="connsiteY58" fmla="*/ 48714 h 2156161"/>
              <a:gd name="connsiteX59" fmla="*/ 8131622 w 18288001"/>
              <a:gd name="connsiteY59" fmla="*/ 40885 h 2156161"/>
              <a:gd name="connsiteX60" fmla="*/ 8217443 w 18288001"/>
              <a:gd name="connsiteY60" fmla="*/ 33926 h 2156161"/>
              <a:gd name="connsiteX61" fmla="*/ 8304854 w 18288001"/>
              <a:gd name="connsiteY61" fmla="*/ 27836 h 2156161"/>
              <a:gd name="connsiteX62" fmla="*/ 8394648 w 18288001"/>
              <a:gd name="connsiteY62" fmla="*/ 21747 h 2156161"/>
              <a:gd name="connsiteX63" fmla="*/ 8485238 w 18288001"/>
              <a:gd name="connsiteY63" fmla="*/ 17398 h 2156161"/>
              <a:gd name="connsiteX64" fmla="*/ 8576622 w 18288001"/>
              <a:gd name="connsiteY64" fmla="*/ 12178 h 2156161"/>
              <a:gd name="connsiteX65" fmla="*/ 8668801 w 18288001"/>
              <a:gd name="connsiteY65" fmla="*/ 8699 h 2156161"/>
              <a:gd name="connsiteX66" fmla="*/ 8762570 w 18288001"/>
              <a:gd name="connsiteY66" fmla="*/ 6089 h 2156161"/>
              <a:gd name="connsiteX67" fmla="*/ 8857927 w 18288001"/>
              <a:gd name="connsiteY67" fmla="*/ 3479 h 2156161"/>
              <a:gd name="connsiteX68" fmla="*/ 8953285 w 18288001"/>
              <a:gd name="connsiteY68" fmla="*/ 2610 h 2156161"/>
              <a:gd name="connsiteX69" fmla="*/ 9047848 w 18288001"/>
              <a:gd name="connsiteY69" fmla="*/ 870 h 2156161"/>
              <a:gd name="connsiteX70" fmla="*/ 9144000 w 18288001"/>
              <a:gd name="connsiteY70" fmla="*/ 0 h 21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8288001" h="2156161">
                <a:moveTo>
                  <a:pt x="9144000" y="0"/>
                </a:moveTo>
                <a:lnTo>
                  <a:pt x="9239358" y="870"/>
                </a:lnTo>
                <a:lnTo>
                  <a:pt x="9334715" y="2610"/>
                </a:lnTo>
                <a:lnTo>
                  <a:pt x="9430073" y="3479"/>
                </a:lnTo>
                <a:lnTo>
                  <a:pt x="9525430" y="6089"/>
                </a:lnTo>
                <a:lnTo>
                  <a:pt x="9617609" y="8699"/>
                </a:lnTo>
                <a:lnTo>
                  <a:pt x="9711378" y="12178"/>
                </a:lnTo>
                <a:lnTo>
                  <a:pt x="9802762" y="17398"/>
                </a:lnTo>
                <a:lnTo>
                  <a:pt x="9893352" y="21747"/>
                </a:lnTo>
                <a:lnTo>
                  <a:pt x="9983147" y="27836"/>
                </a:lnTo>
                <a:lnTo>
                  <a:pt x="10069763" y="33926"/>
                </a:lnTo>
                <a:lnTo>
                  <a:pt x="10155585" y="40885"/>
                </a:lnTo>
                <a:lnTo>
                  <a:pt x="10239023" y="48714"/>
                </a:lnTo>
                <a:lnTo>
                  <a:pt x="10321666" y="56543"/>
                </a:lnTo>
                <a:lnTo>
                  <a:pt x="10400336" y="66111"/>
                </a:lnTo>
                <a:lnTo>
                  <a:pt x="10477417" y="76550"/>
                </a:lnTo>
                <a:lnTo>
                  <a:pt x="10551319" y="86119"/>
                </a:lnTo>
                <a:lnTo>
                  <a:pt x="18288001" y="1231760"/>
                </a:lnTo>
                <a:lnTo>
                  <a:pt x="18288001" y="2156161"/>
                </a:lnTo>
                <a:lnTo>
                  <a:pt x="10551319" y="1010520"/>
                </a:lnTo>
                <a:lnTo>
                  <a:pt x="10477417" y="1000951"/>
                </a:lnTo>
                <a:lnTo>
                  <a:pt x="10400336" y="990512"/>
                </a:lnTo>
                <a:lnTo>
                  <a:pt x="10321666" y="980944"/>
                </a:lnTo>
                <a:lnTo>
                  <a:pt x="10239023" y="973115"/>
                </a:lnTo>
                <a:lnTo>
                  <a:pt x="10155585" y="965286"/>
                </a:lnTo>
                <a:lnTo>
                  <a:pt x="10069763" y="958327"/>
                </a:lnTo>
                <a:lnTo>
                  <a:pt x="9983147" y="952237"/>
                </a:lnTo>
                <a:lnTo>
                  <a:pt x="9893352" y="946148"/>
                </a:lnTo>
                <a:lnTo>
                  <a:pt x="9802762" y="941799"/>
                </a:lnTo>
                <a:lnTo>
                  <a:pt x="9711378" y="936579"/>
                </a:lnTo>
                <a:lnTo>
                  <a:pt x="9617609" y="933100"/>
                </a:lnTo>
                <a:lnTo>
                  <a:pt x="9525430" y="930490"/>
                </a:lnTo>
                <a:lnTo>
                  <a:pt x="9430073" y="927880"/>
                </a:lnTo>
                <a:lnTo>
                  <a:pt x="9334715" y="927011"/>
                </a:lnTo>
                <a:lnTo>
                  <a:pt x="9239358" y="925271"/>
                </a:lnTo>
                <a:lnTo>
                  <a:pt x="9144000" y="924401"/>
                </a:lnTo>
                <a:lnTo>
                  <a:pt x="9047848" y="925271"/>
                </a:lnTo>
                <a:lnTo>
                  <a:pt x="8953285" y="927011"/>
                </a:lnTo>
                <a:lnTo>
                  <a:pt x="8857927" y="927880"/>
                </a:lnTo>
                <a:lnTo>
                  <a:pt x="8762570" y="930490"/>
                </a:lnTo>
                <a:lnTo>
                  <a:pt x="8668801" y="933100"/>
                </a:lnTo>
                <a:lnTo>
                  <a:pt x="8576622" y="936579"/>
                </a:lnTo>
                <a:lnTo>
                  <a:pt x="8485238" y="941799"/>
                </a:lnTo>
                <a:lnTo>
                  <a:pt x="8394648" y="946148"/>
                </a:lnTo>
                <a:lnTo>
                  <a:pt x="8304854" y="952237"/>
                </a:lnTo>
                <a:lnTo>
                  <a:pt x="8217443" y="958327"/>
                </a:lnTo>
                <a:lnTo>
                  <a:pt x="8131622" y="965286"/>
                </a:lnTo>
                <a:lnTo>
                  <a:pt x="8047388" y="973115"/>
                </a:lnTo>
                <a:lnTo>
                  <a:pt x="7966335" y="980944"/>
                </a:lnTo>
                <a:lnTo>
                  <a:pt x="7887665" y="990512"/>
                </a:lnTo>
                <a:lnTo>
                  <a:pt x="7810584" y="1000951"/>
                </a:lnTo>
                <a:lnTo>
                  <a:pt x="7736680" y="1010520"/>
                </a:lnTo>
                <a:lnTo>
                  <a:pt x="0" y="2156161"/>
                </a:lnTo>
                <a:lnTo>
                  <a:pt x="0" y="1231760"/>
                </a:lnTo>
                <a:lnTo>
                  <a:pt x="7736680" y="86119"/>
                </a:lnTo>
                <a:lnTo>
                  <a:pt x="7810584" y="76550"/>
                </a:lnTo>
                <a:lnTo>
                  <a:pt x="7887665" y="66111"/>
                </a:lnTo>
                <a:lnTo>
                  <a:pt x="7966335" y="56543"/>
                </a:lnTo>
                <a:lnTo>
                  <a:pt x="8047388" y="48714"/>
                </a:lnTo>
                <a:lnTo>
                  <a:pt x="8131622" y="40885"/>
                </a:lnTo>
                <a:lnTo>
                  <a:pt x="8217443" y="33926"/>
                </a:lnTo>
                <a:lnTo>
                  <a:pt x="8304854" y="27836"/>
                </a:lnTo>
                <a:lnTo>
                  <a:pt x="8394648" y="21747"/>
                </a:lnTo>
                <a:lnTo>
                  <a:pt x="8485238" y="17398"/>
                </a:lnTo>
                <a:lnTo>
                  <a:pt x="8576622" y="12178"/>
                </a:lnTo>
                <a:lnTo>
                  <a:pt x="8668801" y="8699"/>
                </a:lnTo>
                <a:lnTo>
                  <a:pt x="8762570" y="6089"/>
                </a:lnTo>
                <a:lnTo>
                  <a:pt x="8857927" y="3479"/>
                </a:lnTo>
                <a:lnTo>
                  <a:pt x="8953285" y="2610"/>
                </a:lnTo>
                <a:lnTo>
                  <a:pt x="9047848" y="870"/>
                </a:lnTo>
                <a:lnTo>
                  <a:pt x="9144000" y="0"/>
                </a:lnTo>
                <a:close/>
              </a:path>
            </a:pathLst>
          </a:custGeom>
          <a:gradFill>
            <a:gsLst>
              <a:gs pos="1000">
                <a:srgbClr val="FF6666"/>
              </a:gs>
              <a:gs pos="99000">
                <a:srgbClr val="FFC260"/>
              </a:gs>
            </a:gsLst>
            <a:lin ang="21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Graphic 21">
            <a:extLst>
              <a:ext uri="{FF2B5EF4-FFF2-40B4-BE49-F238E27FC236}">
                <a16:creationId xmlns:a16="http://schemas.microsoft.com/office/drawing/2014/main" id="{DA7EAAEA-828C-2141-9C96-0BA7E6EA6E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0756" y="5942675"/>
            <a:ext cx="1167507" cy="921588"/>
          </a:xfrm>
          <a:prstGeom prst="rect">
            <a:avLst/>
          </a:prstGeom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4874AD93-1DEB-8641-9B4F-7A46615FA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4465" y="6385216"/>
            <a:ext cx="156969" cy="325564"/>
          </a:xfrm>
          <a:prstGeom prst="rect">
            <a:avLst/>
          </a:prstGeom>
        </p:spPr>
      </p:pic>
      <p:sp>
        <p:nvSpPr>
          <p:cNvPr id="21" name="Freeform: Shape 56">
            <a:extLst>
              <a:ext uri="{FF2B5EF4-FFF2-40B4-BE49-F238E27FC236}">
                <a16:creationId xmlns:a16="http://schemas.microsoft.com/office/drawing/2014/main" id="{0431B849-E6EE-8A4E-96D0-693A2A12303F}"/>
              </a:ext>
            </a:extLst>
          </p:cNvPr>
          <p:cNvSpPr/>
          <p:nvPr userDrawn="1"/>
        </p:nvSpPr>
        <p:spPr>
          <a:xfrm>
            <a:off x="6770197" y="5685385"/>
            <a:ext cx="456437" cy="386209"/>
          </a:xfrm>
          <a:custGeom>
            <a:avLst/>
            <a:gdLst/>
            <a:ahLst/>
            <a:cxnLst/>
            <a:rect l="l" t="t" r="r" b="b"/>
            <a:pathLst>
              <a:path w="212256" h="179598">
                <a:moveTo>
                  <a:pt x="179599" y="0"/>
                </a:moveTo>
                <a:lnTo>
                  <a:pt x="187763" y="0"/>
                </a:lnTo>
                <a:cubicBezTo>
                  <a:pt x="190056" y="61"/>
                  <a:pt x="191975" y="863"/>
                  <a:pt x="193519" y="2406"/>
                </a:cubicBezTo>
                <a:cubicBezTo>
                  <a:pt x="195063" y="3950"/>
                  <a:pt x="195866" y="5868"/>
                  <a:pt x="195927" y="8160"/>
                </a:cubicBezTo>
                <a:lnTo>
                  <a:pt x="195927" y="24481"/>
                </a:lnTo>
                <a:cubicBezTo>
                  <a:pt x="195866" y="26773"/>
                  <a:pt x="195063" y="28691"/>
                  <a:pt x="193519" y="30234"/>
                </a:cubicBezTo>
                <a:cubicBezTo>
                  <a:pt x="191975" y="31778"/>
                  <a:pt x="190056" y="32580"/>
                  <a:pt x="187763" y="32641"/>
                </a:cubicBezTo>
                <a:lnTo>
                  <a:pt x="179599" y="32641"/>
                </a:lnTo>
                <a:cubicBezTo>
                  <a:pt x="173533" y="32711"/>
                  <a:pt x="168046" y="34201"/>
                  <a:pt x="163138" y="37111"/>
                </a:cubicBezTo>
                <a:cubicBezTo>
                  <a:pt x="158230" y="40020"/>
                  <a:pt x="154321" y="43929"/>
                  <a:pt x="151411" y="48837"/>
                </a:cubicBezTo>
                <a:cubicBezTo>
                  <a:pt x="148501" y="53745"/>
                  <a:pt x="147011" y="59232"/>
                  <a:pt x="146941" y="65298"/>
                </a:cubicBezTo>
                <a:lnTo>
                  <a:pt x="146941" y="69380"/>
                </a:lnTo>
                <a:cubicBezTo>
                  <a:pt x="147029" y="72849"/>
                  <a:pt x="148225" y="75735"/>
                  <a:pt x="150529" y="78039"/>
                </a:cubicBezTo>
                <a:cubicBezTo>
                  <a:pt x="152833" y="80343"/>
                  <a:pt x="155720" y="81539"/>
                  <a:pt x="159188" y="81627"/>
                </a:cubicBezTo>
                <a:lnTo>
                  <a:pt x="187763" y="81627"/>
                </a:lnTo>
                <a:cubicBezTo>
                  <a:pt x="194699" y="81802"/>
                  <a:pt x="200472" y="84194"/>
                  <a:pt x="205080" y="88802"/>
                </a:cubicBezTo>
                <a:cubicBezTo>
                  <a:pt x="209688" y="93411"/>
                  <a:pt x="212080" y="99183"/>
                  <a:pt x="212256" y="106120"/>
                </a:cubicBezTo>
                <a:lnTo>
                  <a:pt x="212256" y="155105"/>
                </a:lnTo>
                <a:cubicBezTo>
                  <a:pt x="212080" y="162042"/>
                  <a:pt x="209688" y="167814"/>
                  <a:pt x="205080" y="172423"/>
                </a:cubicBezTo>
                <a:cubicBezTo>
                  <a:pt x="200472" y="177031"/>
                  <a:pt x="194699" y="179423"/>
                  <a:pt x="187763" y="179598"/>
                </a:cubicBezTo>
                <a:lnTo>
                  <a:pt x="138781" y="179598"/>
                </a:lnTo>
                <a:cubicBezTo>
                  <a:pt x="131848" y="179423"/>
                  <a:pt x="126078" y="177031"/>
                  <a:pt x="121472" y="172423"/>
                </a:cubicBezTo>
                <a:cubicBezTo>
                  <a:pt x="116866" y="167814"/>
                  <a:pt x="114476" y="162042"/>
                  <a:pt x="114300" y="155105"/>
                </a:cubicBezTo>
                <a:lnTo>
                  <a:pt x="114300" y="65298"/>
                </a:lnTo>
                <a:cubicBezTo>
                  <a:pt x="114440" y="53167"/>
                  <a:pt x="117419" y="42195"/>
                  <a:pt x="123236" y="32381"/>
                </a:cubicBezTo>
                <a:cubicBezTo>
                  <a:pt x="129052" y="22567"/>
                  <a:pt x="136868" y="14752"/>
                  <a:pt x="146682" y="8935"/>
                </a:cubicBezTo>
                <a:cubicBezTo>
                  <a:pt x="156496" y="3118"/>
                  <a:pt x="167468" y="140"/>
                  <a:pt x="179599" y="0"/>
                </a:cubicBezTo>
                <a:close/>
                <a:moveTo>
                  <a:pt x="65305" y="0"/>
                </a:moveTo>
                <a:lnTo>
                  <a:pt x="73471" y="0"/>
                </a:lnTo>
                <a:cubicBezTo>
                  <a:pt x="75765" y="61"/>
                  <a:pt x="77684" y="863"/>
                  <a:pt x="79229" y="2406"/>
                </a:cubicBezTo>
                <a:cubicBezTo>
                  <a:pt x="80773" y="3950"/>
                  <a:pt x="81576" y="5868"/>
                  <a:pt x="81637" y="8160"/>
                </a:cubicBezTo>
                <a:lnTo>
                  <a:pt x="81637" y="24481"/>
                </a:lnTo>
                <a:cubicBezTo>
                  <a:pt x="81576" y="26773"/>
                  <a:pt x="80773" y="28691"/>
                  <a:pt x="79229" y="30234"/>
                </a:cubicBezTo>
                <a:cubicBezTo>
                  <a:pt x="77684" y="31778"/>
                  <a:pt x="75765" y="32580"/>
                  <a:pt x="73471" y="32641"/>
                </a:cubicBezTo>
                <a:lnTo>
                  <a:pt x="65305" y="32641"/>
                </a:lnTo>
                <a:cubicBezTo>
                  <a:pt x="59238" y="32711"/>
                  <a:pt x="53750" y="34201"/>
                  <a:pt x="48841" y="37111"/>
                </a:cubicBezTo>
                <a:cubicBezTo>
                  <a:pt x="43932" y="40020"/>
                  <a:pt x="40022" y="43929"/>
                  <a:pt x="37112" y="48837"/>
                </a:cubicBezTo>
                <a:cubicBezTo>
                  <a:pt x="34202" y="53745"/>
                  <a:pt x="32712" y="59232"/>
                  <a:pt x="32641" y="65298"/>
                </a:cubicBezTo>
                <a:lnTo>
                  <a:pt x="32641" y="69380"/>
                </a:lnTo>
                <a:cubicBezTo>
                  <a:pt x="32729" y="72849"/>
                  <a:pt x="33925" y="75735"/>
                  <a:pt x="36230" y="78039"/>
                </a:cubicBezTo>
                <a:cubicBezTo>
                  <a:pt x="38535" y="80343"/>
                  <a:pt x="41421" y="81539"/>
                  <a:pt x="44890" y="81627"/>
                </a:cubicBezTo>
                <a:lnTo>
                  <a:pt x="73471" y="81627"/>
                </a:lnTo>
                <a:cubicBezTo>
                  <a:pt x="80409" y="81802"/>
                  <a:pt x="86182" y="84194"/>
                  <a:pt x="90792" y="88802"/>
                </a:cubicBezTo>
                <a:cubicBezTo>
                  <a:pt x="95401" y="93411"/>
                  <a:pt x="97793" y="99183"/>
                  <a:pt x="97969" y="106120"/>
                </a:cubicBezTo>
                <a:lnTo>
                  <a:pt x="97969" y="155105"/>
                </a:lnTo>
                <a:cubicBezTo>
                  <a:pt x="97793" y="162042"/>
                  <a:pt x="95401" y="167814"/>
                  <a:pt x="90792" y="172423"/>
                </a:cubicBezTo>
                <a:cubicBezTo>
                  <a:pt x="86182" y="177031"/>
                  <a:pt x="80409" y="179423"/>
                  <a:pt x="73471" y="179598"/>
                </a:cubicBezTo>
                <a:lnTo>
                  <a:pt x="24481" y="179598"/>
                </a:lnTo>
                <a:cubicBezTo>
                  <a:pt x="17548" y="179423"/>
                  <a:pt x="11778" y="177031"/>
                  <a:pt x="7172" y="172423"/>
                </a:cubicBezTo>
                <a:cubicBezTo>
                  <a:pt x="2566" y="167814"/>
                  <a:pt x="176" y="162042"/>
                  <a:pt x="0" y="155105"/>
                </a:cubicBezTo>
                <a:lnTo>
                  <a:pt x="0" y="65298"/>
                </a:lnTo>
                <a:cubicBezTo>
                  <a:pt x="140" y="53167"/>
                  <a:pt x="3119" y="42195"/>
                  <a:pt x="8936" y="32381"/>
                </a:cubicBezTo>
                <a:cubicBezTo>
                  <a:pt x="14753" y="22567"/>
                  <a:pt x="22569" y="14752"/>
                  <a:pt x="32384" y="8935"/>
                </a:cubicBezTo>
                <a:cubicBezTo>
                  <a:pt x="42198" y="3118"/>
                  <a:pt x="53172" y="140"/>
                  <a:pt x="65305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r-TR">
              <a:solidFill>
                <a:schemeClr val="accent5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40EDF9-8F56-054D-89DE-A9A6C1442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582" y="5164411"/>
            <a:ext cx="5518783" cy="1257848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30515" y="5655627"/>
            <a:ext cx="4349554" cy="557303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800" cap="none" baseline="0" dirty="0">
                <a:solidFill>
                  <a:schemeClr val="bg1">
                    <a:lumMod val="65000"/>
                  </a:schemeClr>
                </a:solidFill>
                <a:latin typeface="ITC Franklin Gothic Std Med" panose="020B0704030503020204" pitchFamily="34" charset="0"/>
              </a:rPr>
              <a:t>Click to edit subtitle</a:t>
            </a:r>
            <a:endParaRPr lang="en-GB" sz="2800" cap="none" baseline="0" dirty="0">
              <a:solidFill>
                <a:schemeClr val="bg1">
                  <a:lumMod val="65000"/>
                </a:schemeClr>
              </a:solidFill>
              <a:latin typeface="ITC Franklin Gothic Std Med" panose="020B07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8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78" r:id="rId4"/>
    <p:sldLayoutId id="2147483663" r:id="rId5"/>
    <p:sldLayoutId id="2147483664" r:id="rId6"/>
    <p:sldLayoutId id="2147483671" r:id="rId7"/>
    <p:sldLayoutId id="2147483672" r:id="rId8"/>
    <p:sldLayoutId id="2147483673" r:id="rId9"/>
    <p:sldLayoutId id="2147483674" r:id="rId10"/>
    <p:sldLayoutId id="2147483653" r:id="rId11"/>
    <p:sldLayoutId id="2147483665" r:id="rId12"/>
    <p:sldLayoutId id="2147483666" r:id="rId13"/>
    <p:sldLayoutId id="2147483675" r:id="rId14"/>
    <p:sldLayoutId id="2147483676" r:id="rId15"/>
    <p:sldLayoutId id="2147483670" r:id="rId16"/>
    <p:sldLayoutId id="2147483667" r:id="rId17"/>
    <p:sldLayoutId id="2147483668" r:id="rId18"/>
    <p:sldLayoutId id="2147483669" r:id="rId19"/>
    <p:sldLayoutId id="2147483677" r:id="rId20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tx1"/>
          </a:solidFill>
          <a:latin typeface="League Gothic" panose="00000500000000000000" pitchFamily="50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13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DD3245AE-BF12-4174-B992-AC7F5DCAE36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36EC3-776B-402A-B461-8EF9A997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6E839-8413-4BEE-BD09-A7F97581C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52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1211E41C39954CA225E8F07285FA20" ma:contentTypeVersion="2" ma:contentTypeDescription="Create a new document." ma:contentTypeScope="" ma:versionID="56454e07780b0c58c47533b7450cf919">
  <xsd:schema xmlns:xsd="http://www.w3.org/2001/XMLSchema" xmlns:xs="http://www.w3.org/2001/XMLSchema" xmlns:p="http://schemas.microsoft.com/office/2006/metadata/properties" xmlns:ns2="90816588-e9aa-48d2-8fef-ff8902a98bbe" targetNamespace="http://schemas.microsoft.com/office/2006/metadata/properties" ma:root="true" ma:fieldsID="449de6beaefbf3be7e0055522eaea457" ns2:_="">
    <xsd:import namespace="90816588-e9aa-48d2-8fef-ff8902a98b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16588-e9aa-48d2-8fef-ff8902a98b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EF0069-5052-456A-BF91-32D12549F688}">
  <ds:schemaRefs>
    <ds:schemaRef ds:uri="90816588-e9aa-48d2-8fef-ff8902a98bbe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36E028-BC4D-4428-8CC0-1CFE6166EA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816588-e9aa-48d2-8fef-ff8902a98b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F6FA68-4601-46D6-8A0F-82E04AA3CC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Franklin Gothic Medium Cond</vt:lpstr>
      <vt:lpstr>Arial</vt:lpstr>
      <vt:lpstr>Franklin Gothic Book</vt:lpstr>
      <vt:lpstr>League Gothic</vt:lpstr>
      <vt:lpstr>ITC Franklin Gothic Std Med</vt:lpstr>
      <vt:lpstr>ITC Franklin Gothic Std Book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Nanu</dc:creator>
  <cp:lastModifiedBy>Sarah Smyth</cp:lastModifiedBy>
  <cp:revision>51</cp:revision>
  <dcterms:created xsi:type="dcterms:W3CDTF">2019-01-22T16:01:36Z</dcterms:created>
  <dcterms:modified xsi:type="dcterms:W3CDTF">2020-06-12T11:28:00Z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0x010100711211E41C39954CA225E8F07285FA20</vt:lpwstr>
  </property>
</Properties>
</file>